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</p:sldIdLst>
  <p:sldSz cx="34204275" cy="19442113"/>
  <p:notesSz cx="6858000" cy="9144000"/>
  <p:defaultTextStyle>
    <a:defPPr>
      <a:defRPr lang="pl-PL"/>
    </a:defPPr>
    <a:lvl1pPr marL="0" lvl="0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lvl="1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lvl="2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lvl="3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lvl="4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lvl="5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lvl="6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lvl="7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lvl="8" indent="0" algn="l" defTabSz="914400" rtl="0" eaLnBrk="1" fontAlgn="base" latinLnBrk="0" hangingPunct="1">
      <a:lnSpc>
        <a:spcPct val="100000"/>
      </a:lnSpc>
      <a:spcBef>
        <a:spcPct val="0"/>
      </a:spcBef>
      <a:spcAft>
        <a:spcPct val="0"/>
      </a:spcAft>
      <a:buNone/>
      <a:defRPr b="0" i="0" u="none" kern="1200" baseline="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6123">
          <p15:clr>
            <a:srgbClr val="A4A3A4"/>
          </p15:clr>
        </p15:guide>
        <p15:guide id="2" pos="10773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 varScale="1">
        <p:scale>
          <a:sx n="14" d="100"/>
          <a:sy n="14" d="100"/>
        </p:scale>
        <p:origin x="868" y="60"/>
      </p:cViewPr>
      <p:guideLst>
        <p:guide orient="horz" pos="6123"/>
        <p:guide pos="10773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Slajd tytułowy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owolny kształt 10"/>
          <p:cNvSpPr/>
          <p:nvPr/>
        </p:nvSpPr>
        <p:spPr bwMode="auto">
          <a:xfrm>
            <a:off x="0" y="13471525"/>
            <a:ext cx="34204275" cy="599122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306543" tIns="153272" rIns="306543" bIns="153272" anchor="t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Dowolny kształt 12"/>
          <p:cNvSpPr/>
          <p:nvPr/>
        </p:nvSpPr>
        <p:spPr bwMode="auto">
          <a:xfrm>
            <a:off x="22837775" y="0"/>
            <a:ext cx="11366500" cy="19442113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306543" tIns="153272" rIns="306543" bIns="153272" anchor="t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9" name="Tytuł 8"/>
          <p:cNvSpPr>
            <a:spLocks noGrp="1"/>
          </p:cNvSpPr>
          <p:nvPr>
            <p:ph type="ctrTitle" hasCustomPrompt="1"/>
          </p:nvPr>
        </p:nvSpPr>
        <p:spPr>
          <a:xfrm>
            <a:off x="1604967" y="9461828"/>
            <a:ext cx="24239430" cy="6523909"/>
          </a:xfrm>
        </p:spPr>
        <p:txBody>
          <a:bodyPr rIns="153272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17" name="Podtytuł 16"/>
          <p:cNvSpPr>
            <a:spLocks noGrp="1"/>
          </p:cNvSpPr>
          <p:nvPr>
            <p:ph type="subTitle" idx="1" hasCustomPrompt="1"/>
          </p:nvPr>
        </p:nvSpPr>
        <p:spPr>
          <a:xfrm>
            <a:off x="1619877" y="4379471"/>
            <a:ext cx="24239430" cy="4968540"/>
          </a:xfrm>
        </p:spPr>
        <p:txBody>
          <a:bodyPr tIns="0" rIns="153272" bIns="0" anchor="b">
            <a:normAutofit/>
          </a:bodyPr>
          <a:lstStyle>
            <a:lvl1pPr marL="0" indent="0" algn="r">
              <a:buNone/>
              <a:defRPr sz="6700">
                <a:solidFill>
                  <a:schemeClr val="tx1"/>
                </a:solidFill>
                <a:effectLst/>
              </a:defRPr>
            </a:lvl1pPr>
            <a:lvl2pPr marL="1532890" indent="0" algn="ctr">
              <a:buNone/>
            </a:lvl2pPr>
            <a:lvl3pPr marL="3065145" indent="0" algn="ctr">
              <a:buNone/>
            </a:lvl3pPr>
            <a:lvl4pPr marL="4598035" indent="0" algn="ctr">
              <a:buNone/>
            </a:lvl4pPr>
            <a:lvl5pPr marL="6130925" indent="0" algn="ctr">
              <a:buNone/>
            </a:lvl5pPr>
            <a:lvl6pPr marL="7663815" indent="0" algn="ctr">
              <a:buNone/>
            </a:lvl6pPr>
            <a:lvl7pPr marL="9196070" indent="0" algn="ctr">
              <a:buNone/>
            </a:lvl7pPr>
            <a:lvl8pPr marL="10728960" indent="0" algn="ctr">
              <a:buNone/>
            </a:lvl8pPr>
            <a:lvl9pPr marL="12261850" indent="0" algn="ctr">
              <a:buNone/>
            </a:lvl9pPr>
          </a:lstStyle>
          <a:p>
            <a:r>
              <a:rPr kumimoji="0" lang="pl-PL" smtClean="0"/>
              <a:t>Kliknij, aby edytować styl wzorca podtytułu</a:t>
            </a:r>
            <a:endParaRPr kumimoji="0" lang="en-US"/>
          </a:p>
        </p:txBody>
      </p:sp>
      <p:sp>
        <p:nvSpPr>
          <p:cNvPr id="14" name="Symbol zastępczy daty 29"/>
          <p:cNvSpPr>
            <a:spLocks noGrp="1"/>
          </p:cNvSpPr>
          <p:nvPr>
            <p:ph type="dt" sz="half" idx="2"/>
          </p:nvPr>
        </p:nvSpPr>
        <p:spPr>
          <a:xfrm>
            <a:off x="1709738" y="18207038"/>
            <a:ext cx="7981950" cy="1035050"/>
          </a:xfrm>
          <a:prstGeom prst="rect">
            <a:avLst/>
          </a:prstGeom>
        </p:spPr>
        <p:txBody>
          <a:bodyPr vert="horz" lIns="306543" tIns="153272" rIns="306543" bIns="0" anchor="b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BE715C25-1257-47E5-B5BE-2FDEF8CB0E22}" type="datetime1">
              <a:rPr kumimoji="0" lang="pl-PL" sz="34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22.09.2023</a:t>
            </a:fld>
            <a:endParaRPr kumimoji="0" lang="pl-PL" sz="34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Symbol zastępczy stopki 18"/>
          <p:cNvSpPr>
            <a:spLocks noGrp="1"/>
          </p:cNvSpPr>
          <p:nvPr>
            <p:ph type="ftr" sz="quarter" idx="3"/>
          </p:nvPr>
        </p:nvSpPr>
        <p:spPr>
          <a:xfrm>
            <a:off x="11687175" y="18207038"/>
            <a:ext cx="10829925" cy="1035050"/>
          </a:xfrm>
          <a:prstGeom prst="rect">
            <a:avLst/>
          </a:prstGeom>
        </p:spPr>
        <p:txBody>
          <a:bodyPr vert="horz" lIns="0" tIns="153272" rIns="0" bIns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l-PL" sz="34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Symbol zastępczy numeru slajdu 26"/>
          <p:cNvSpPr>
            <a:spLocks noGrp="1"/>
          </p:cNvSpPr>
          <p:nvPr>
            <p:ph type="sldNum" sz="quarter" idx="4"/>
          </p:nvPr>
        </p:nvSpPr>
        <p:spPr>
          <a:xfrm>
            <a:off x="30499050" y="18207038"/>
            <a:ext cx="2849563" cy="1035050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algn="r">
              <a:buNone/>
            </a:pPr>
            <a:fld id="{9A0DB2DC-4C9A-4742-B13C-FB6460FD3503}" type="slidenum">
              <a:rPr lang="pl-PL" dirty="0"/>
              <a:t>‹#›</a:t>
            </a:fld>
            <a:endParaRPr lang="pl-PL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 hasCustomPrompt="1"/>
          </p:nvPr>
        </p:nvSpPr>
        <p:spPr/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4E11980-930F-4AD5-BCD3-6DB6BDCF4037}" type="datetime1">
              <a:rPr kumimoji="0" lang="pl-PL" sz="34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22.09.2023</a:t>
            </a:fld>
            <a:endParaRPr kumimoji="0" lang="pl-PL" sz="34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l-PL" sz="34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  <a:t>‹#›</a:t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 hasCustomPrompt="1"/>
          </p:nvPr>
        </p:nvSpPr>
        <p:spPr>
          <a:xfrm>
            <a:off x="24798099" y="778587"/>
            <a:ext cx="7695962" cy="16588803"/>
          </a:xfrm>
        </p:spPr>
        <p:txBody>
          <a:bodyPr vert="eaVert"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 hasCustomPrompt="1"/>
          </p:nvPr>
        </p:nvSpPr>
        <p:spPr>
          <a:xfrm>
            <a:off x="1710214" y="778587"/>
            <a:ext cx="22517814" cy="16588803"/>
          </a:xfrm>
        </p:spPr>
        <p:txBody>
          <a:bodyPr vert="eaVert"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4E11980-930F-4AD5-BCD3-6DB6BDCF4037}" type="datetime1">
              <a:rPr kumimoji="0" lang="pl-PL" sz="34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22.09.2023</a:t>
            </a:fld>
            <a:endParaRPr kumimoji="0" lang="pl-PL" sz="34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l-PL" sz="34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  <a:t>‹#›</a:t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4E11980-930F-4AD5-BCD3-6DB6BDCF4037}" type="datetime1">
              <a:rPr kumimoji="0" lang="pl-PL" sz="34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22.09.2023</a:t>
            </a:fld>
            <a:endParaRPr kumimoji="0" lang="pl-PL" sz="34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l-PL" sz="34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  <a:t>‹#›</a:t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Nagłówek sekcj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Dowolny kształt 10"/>
          <p:cNvSpPr/>
          <p:nvPr/>
        </p:nvSpPr>
        <p:spPr bwMode="auto">
          <a:xfrm>
            <a:off x="0" y="13471525"/>
            <a:ext cx="34204275" cy="599122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306543" tIns="153272" rIns="306543" bIns="153272" anchor="t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Dowolny kształt 12"/>
          <p:cNvSpPr/>
          <p:nvPr/>
        </p:nvSpPr>
        <p:spPr bwMode="auto">
          <a:xfrm>
            <a:off x="22837775" y="0"/>
            <a:ext cx="11366500" cy="19442113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306543" tIns="153272" rIns="306543" bIns="153272" anchor="t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2565321" y="10160013"/>
            <a:ext cx="24798099" cy="5177655"/>
          </a:xfrm>
        </p:spPr>
        <p:txBody>
          <a:bodyPr tIns="0" bIns="0" anchor="t"/>
          <a:lstStyle>
            <a:lvl1pPr algn="l">
              <a:buNone/>
              <a:defRPr sz="141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2565321" y="7047128"/>
            <a:ext cx="24798099" cy="3024011"/>
          </a:xfrm>
        </p:spPr>
        <p:txBody>
          <a:bodyPr lIns="153272" tIns="0" rIns="153272" bIns="0" anchor="b"/>
          <a:lstStyle>
            <a:lvl1pPr marL="0" indent="0" algn="l">
              <a:buNone/>
              <a:defRPr sz="6700">
                <a:solidFill>
                  <a:schemeClr val="tx1"/>
                </a:solidFill>
                <a:effectLst/>
              </a:defRPr>
            </a:lvl1pPr>
            <a:lvl2pPr>
              <a:buNone/>
              <a:defRPr sz="60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54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47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4" name="Symbol zastępczy daty 3"/>
          <p:cNvSpPr>
            <a:spLocks noGrp="1"/>
          </p:cNvSpPr>
          <p:nvPr>
            <p:ph type="dt" sz="half" idx="2"/>
          </p:nvPr>
        </p:nvSpPr>
        <p:spPr>
          <a:xfrm>
            <a:off x="1709738" y="18207038"/>
            <a:ext cx="7981950" cy="1035050"/>
          </a:xfrm>
          <a:prstGeom prst="rect">
            <a:avLst/>
          </a:prstGeom>
        </p:spPr>
        <p:txBody>
          <a:bodyPr vert="horz" lIns="306543" tIns="153272" rIns="306543" bIns="0" anchor="b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1DA276E6-4E30-4941-843C-31BA136999C5}" type="datetime1">
              <a:rPr kumimoji="0" lang="pl-PL" sz="34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22.09.2023</a:t>
            </a:fld>
            <a:endParaRPr kumimoji="0" lang="pl-PL" sz="34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5" name="Symbol zastępczy stopki 4"/>
          <p:cNvSpPr>
            <a:spLocks noGrp="1"/>
          </p:cNvSpPr>
          <p:nvPr>
            <p:ph type="ftr" sz="quarter" idx="3"/>
          </p:nvPr>
        </p:nvSpPr>
        <p:spPr>
          <a:xfrm>
            <a:off x="11687175" y="18207038"/>
            <a:ext cx="10829925" cy="1035050"/>
          </a:xfrm>
          <a:prstGeom prst="rect">
            <a:avLst/>
          </a:prstGeom>
        </p:spPr>
        <p:txBody>
          <a:bodyPr vert="horz" lIns="0" tIns="153272" rIns="0" bIns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l-PL" sz="34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Symbol zastępczy numeru slajdu 5"/>
          <p:cNvSpPr>
            <a:spLocks noGrp="1"/>
          </p:cNvSpPr>
          <p:nvPr>
            <p:ph type="sldNum" sz="quarter" idx="4"/>
          </p:nvPr>
        </p:nvSpPr>
        <p:spPr>
          <a:xfrm>
            <a:off x="30499050" y="18207038"/>
            <a:ext cx="2849563" cy="1035050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algn="r">
              <a:buNone/>
            </a:pPr>
            <a:fld id="{9A0DB2DC-4C9A-4742-B13C-FB6460FD3503}" type="slidenum">
              <a:rPr lang="pl-PL" dirty="0"/>
              <a:t>‹#›</a:t>
            </a:fld>
            <a:endParaRPr lang="pl-PL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1710214" y="778586"/>
            <a:ext cx="27933491" cy="3240352"/>
          </a:xfrm>
        </p:spPr>
        <p:txBody>
          <a:bodyPr/>
          <a:lstStyle/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 hasCustomPrompt="1"/>
          </p:nvPr>
        </p:nvSpPr>
        <p:spPr>
          <a:xfrm>
            <a:off x="1710214" y="4536494"/>
            <a:ext cx="13681710" cy="12830896"/>
          </a:xfrm>
        </p:spPr>
        <p:txBody>
          <a:bodyPr/>
          <a:lstStyle>
            <a:lvl1pPr>
              <a:defRPr sz="8700"/>
            </a:lvl1pPr>
            <a:lvl2pPr>
              <a:defRPr sz="7400"/>
            </a:lvl2pPr>
            <a:lvl3pPr>
              <a:defRPr sz="6700"/>
            </a:lvl3pPr>
            <a:lvl4pPr>
              <a:defRPr sz="6000"/>
            </a:lvl4pPr>
            <a:lvl5pPr>
              <a:defRPr sz="6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 hasCustomPrompt="1"/>
          </p:nvPr>
        </p:nvSpPr>
        <p:spPr>
          <a:xfrm>
            <a:off x="15961995" y="4536494"/>
            <a:ext cx="13681710" cy="12830896"/>
          </a:xfrm>
        </p:spPr>
        <p:txBody>
          <a:bodyPr/>
          <a:lstStyle>
            <a:lvl1pPr>
              <a:defRPr sz="8700"/>
            </a:lvl1pPr>
            <a:lvl2pPr>
              <a:defRPr sz="7400"/>
            </a:lvl2pPr>
            <a:lvl3pPr>
              <a:defRPr sz="6700"/>
            </a:lvl3pPr>
            <a:lvl4pPr>
              <a:defRPr sz="6000"/>
            </a:lvl4pPr>
            <a:lvl5pPr>
              <a:defRPr sz="60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4E11980-930F-4AD5-BCD3-6DB6BDCF4037}" type="datetime1">
              <a:rPr kumimoji="0" lang="pl-PL" sz="34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22.09.2023</a:t>
            </a:fld>
            <a:endParaRPr kumimoji="0" lang="pl-PL" sz="34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l-PL" sz="34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  <a:t>‹#›</a:t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1710214" y="774084"/>
            <a:ext cx="30783848" cy="3240352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 hasCustomPrompt="1"/>
          </p:nvPr>
        </p:nvSpPr>
        <p:spPr>
          <a:xfrm>
            <a:off x="1710214" y="15553691"/>
            <a:ext cx="15112828" cy="2376258"/>
          </a:xfrm>
        </p:spPr>
        <p:txBody>
          <a:bodyPr anchor="t"/>
          <a:lstStyle>
            <a:lvl1pPr marL="0" indent="0">
              <a:buNone/>
              <a:defRPr sz="8000" b="1">
                <a:solidFill>
                  <a:schemeClr val="accent1"/>
                </a:solidFill>
              </a:defRPr>
            </a:lvl1pPr>
            <a:lvl2pPr>
              <a:buNone/>
              <a:defRPr sz="6700" b="1"/>
            </a:lvl2pPr>
            <a:lvl3pPr>
              <a:buNone/>
              <a:defRPr sz="6000" b="1"/>
            </a:lvl3pPr>
            <a:lvl4pPr>
              <a:buNone/>
              <a:defRPr sz="5400" b="1"/>
            </a:lvl4pPr>
            <a:lvl5pPr>
              <a:buNone/>
              <a:defRPr sz="54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3" hasCustomPrompt="1"/>
          </p:nvPr>
        </p:nvSpPr>
        <p:spPr>
          <a:xfrm>
            <a:off x="17375298" y="15553691"/>
            <a:ext cx="15118765" cy="2376258"/>
          </a:xfrm>
        </p:spPr>
        <p:txBody>
          <a:bodyPr anchor="t"/>
          <a:lstStyle>
            <a:lvl1pPr marL="0" indent="0">
              <a:buNone/>
              <a:defRPr sz="8000" b="1">
                <a:solidFill>
                  <a:schemeClr val="accent1"/>
                </a:solidFill>
              </a:defRPr>
            </a:lvl1pPr>
            <a:lvl2pPr>
              <a:buNone/>
              <a:defRPr sz="6700" b="1"/>
            </a:lvl2pPr>
            <a:lvl3pPr>
              <a:buNone/>
              <a:defRPr sz="6000" b="1"/>
            </a:lvl3pPr>
            <a:lvl4pPr>
              <a:buNone/>
              <a:defRPr sz="5400" b="1"/>
            </a:lvl4pPr>
            <a:lvl5pPr>
              <a:buNone/>
              <a:defRPr sz="5400" b="1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5" name="Symbol zastępczy zawartości 4"/>
          <p:cNvSpPr>
            <a:spLocks noGrp="1"/>
          </p:cNvSpPr>
          <p:nvPr>
            <p:ph sz="quarter" idx="2" hasCustomPrompt="1"/>
          </p:nvPr>
        </p:nvSpPr>
        <p:spPr>
          <a:xfrm>
            <a:off x="1710214" y="4300377"/>
            <a:ext cx="15112828" cy="11174716"/>
          </a:xfrm>
        </p:spPr>
        <p:txBody>
          <a:bodyPr/>
          <a:lstStyle>
            <a:lvl1pPr>
              <a:defRPr sz="8000"/>
            </a:lvl1pPr>
            <a:lvl2pPr>
              <a:defRPr sz="6700"/>
            </a:lvl2pPr>
            <a:lvl3pPr>
              <a:defRPr sz="6000"/>
            </a:lvl3pPr>
            <a:lvl4pPr>
              <a:defRPr sz="5400"/>
            </a:lvl4pPr>
            <a:lvl5pPr>
              <a:defRPr sz="54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 hasCustomPrompt="1"/>
          </p:nvPr>
        </p:nvSpPr>
        <p:spPr>
          <a:xfrm>
            <a:off x="17375298" y="4300377"/>
            <a:ext cx="15118765" cy="11174716"/>
          </a:xfrm>
        </p:spPr>
        <p:txBody>
          <a:bodyPr/>
          <a:lstStyle>
            <a:lvl1pPr>
              <a:defRPr sz="8000"/>
            </a:lvl1pPr>
            <a:lvl2pPr>
              <a:defRPr sz="6700"/>
            </a:lvl2pPr>
            <a:lvl3pPr>
              <a:defRPr sz="6000"/>
            </a:lvl3pPr>
            <a:lvl4pPr>
              <a:defRPr sz="5400"/>
            </a:lvl4pPr>
            <a:lvl5pPr>
              <a:defRPr sz="54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daty 6"/>
          <p:cNvSpPr>
            <a:spLocks noGrp="1"/>
          </p:cNvSpPr>
          <p:nvPr>
            <p:ph type="dt" sz="half" idx="12"/>
          </p:nvPr>
        </p:nvSpPr>
        <p:spPr>
          <a:xfrm>
            <a:off x="1709738" y="18207038"/>
            <a:ext cx="7981950" cy="1035050"/>
          </a:xfrm>
          <a:prstGeom prst="rect">
            <a:avLst/>
          </a:prstGeom>
        </p:spPr>
        <p:txBody>
          <a:bodyPr vert="horz" lIns="306543" tIns="153272" rIns="306543" bIns="0" anchor="b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00C294BE-0B65-4CAC-93A9-570B16DDDF1D}" type="datetime1">
              <a:rPr kumimoji="0" lang="pl-PL" sz="34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22.09.2023</a:t>
            </a:fld>
            <a:endParaRPr kumimoji="0" lang="pl-PL" sz="34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Symbol zastępczy stopki 7"/>
          <p:cNvSpPr>
            <a:spLocks noGrp="1"/>
          </p:cNvSpPr>
          <p:nvPr>
            <p:ph type="ftr" sz="quarter" idx="13"/>
          </p:nvPr>
        </p:nvSpPr>
        <p:spPr>
          <a:xfrm>
            <a:off x="11687175" y="18207038"/>
            <a:ext cx="10829925" cy="1035050"/>
          </a:xfrm>
          <a:prstGeom prst="rect">
            <a:avLst/>
          </a:prstGeom>
        </p:spPr>
        <p:txBody>
          <a:bodyPr vert="horz" lIns="0" tIns="153272" rIns="0" bIns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l-PL" sz="34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Symbol zastępczy numeru slajdu 8"/>
          <p:cNvSpPr>
            <a:spLocks noGrp="1"/>
          </p:cNvSpPr>
          <p:nvPr>
            <p:ph type="sldNum" sz="quarter" idx="14"/>
          </p:nvPr>
        </p:nvSpPr>
        <p:spPr>
          <a:xfrm>
            <a:off x="30499050" y="18207038"/>
            <a:ext cx="2849563" cy="1035050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algn="r">
              <a:buNone/>
            </a:pPr>
            <a:fld id="{9A0DB2DC-4C9A-4742-B13C-FB6460FD3503}" type="slidenum">
              <a:rPr lang="pl-PL" dirty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1710214" y="777685"/>
            <a:ext cx="27944893" cy="3240352"/>
          </a:xfrm>
        </p:spPr>
        <p:txBody>
          <a:bodyPr anchor="ctr"/>
          <a:lstStyle>
            <a:lvl1pPr algn="l">
              <a:defRPr sz="15400"/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4E11980-930F-4AD5-BCD3-6DB6BDCF4037}" type="datetime1">
              <a:rPr kumimoji="0" lang="pl-PL" sz="34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22.09.2023</a:t>
            </a:fld>
            <a:endParaRPr kumimoji="0" lang="pl-PL" sz="34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l-PL" sz="34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  <a:t>‹#›</a:t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4E11980-930F-4AD5-BCD3-6DB6BDCF4037}" type="datetime1">
              <a:rPr kumimoji="0" lang="pl-PL" sz="34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22.09.2023</a:t>
            </a:fld>
            <a:endParaRPr kumimoji="0" lang="pl-PL" sz="34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l-PL" sz="34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  <a:t>‹#›</a:t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1710214" y="3360917"/>
            <a:ext cx="11971496" cy="2070225"/>
          </a:xfrm>
        </p:spPr>
        <p:txBody>
          <a:bodyPr tIns="0" bIns="0" anchor="t"/>
          <a:lstStyle>
            <a:lvl1pPr algn="l">
              <a:buNone/>
              <a:defRPr sz="6000" b="1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2" hasCustomPrompt="1"/>
          </p:nvPr>
        </p:nvSpPr>
        <p:spPr>
          <a:xfrm>
            <a:off x="1710214" y="607882"/>
            <a:ext cx="10261283" cy="2592282"/>
          </a:xfrm>
        </p:spPr>
        <p:txBody>
          <a:bodyPr lIns="153272" tIns="0" rIns="153272" bIns="0" anchor="b"/>
          <a:lstStyle>
            <a:lvl1pPr marL="0" indent="0" algn="l">
              <a:buNone/>
              <a:defRPr sz="4700"/>
            </a:lvl1pPr>
            <a:lvl2pPr>
              <a:buNone/>
              <a:defRPr sz="4000"/>
            </a:lvl2pPr>
            <a:lvl3pPr>
              <a:buNone/>
              <a:defRPr sz="3400"/>
            </a:lvl3pPr>
            <a:lvl4pPr>
              <a:buNone/>
              <a:defRPr sz="3000"/>
            </a:lvl4pPr>
            <a:lvl5pPr>
              <a:buNone/>
              <a:defRPr sz="30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1" hasCustomPrompt="1"/>
          </p:nvPr>
        </p:nvSpPr>
        <p:spPr>
          <a:xfrm>
            <a:off x="1710214" y="5616610"/>
            <a:ext cx="26508313" cy="10801174"/>
          </a:xfrm>
        </p:spPr>
        <p:txBody>
          <a:bodyPr/>
          <a:lstStyle>
            <a:lvl1pPr>
              <a:defRPr sz="9400"/>
            </a:lvl1pPr>
            <a:lvl2pPr>
              <a:defRPr sz="8000"/>
            </a:lvl2pPr>
            <a:lvl3pPr>
              <a:defRPr sz="7400"/>
            </a:lvl3pPr>
            <a:lvl4pPr>
              <a:defRPr sz="6700"/>
            </a:lvl4pPr>
            <a:lvl5pPr>
              <a:defRPr sz="6700"/>
            </a:lvl5pPr>
          </a:lstStyle>
          <a:p>
            <a:pPr lvl="0" eaLnBrk="1" latinLnBrk="0" hangingPunct="1"/>
            <a:r>
              <a:rPr lang="pl-PL" smtClean="0"/>
              <a:t>Kliknij, aby edytować style wzorca tekstu</a:t>
            </a:r>
          </a:p>
          <a:p>
            <a:pPr lvl="1" eaLnBrk="1" latinLnBrk="0" hangingPunct="1"/>
            <a:r>
              <a:rPr lang="pl-PL" smtClean="0"/>
              <a:t>Drugi poziom</a:t>
            </a:r>
          </a:p>
          <a:p>
            <a:pPr lvl="2" eaLnBrk="1" latinLnBrk="0" hangingPunct="1"/>
            <a:r>
              <a:rPr lang="pl-PL" smtClean="0"/>
              <a:t>Trzeci poziom</a:t>
            </a:r>
          </a:p>
          <a:p>
            <a:pPr lvl="3" eaLnBrk="1" latinLnBrk="0" hangingPunct="1"/>
            <a:r>
              <a:rPr lang="pl-PL" smtClean="0"/>
              <a:t>Czwarty poziom</a:t>
            </a:r>
          </a:p>
          <a:p>
            <a:pPr lvl="4" eaLnBrk="1" latinLnBrk="0" hangingPunct="1"/>
            <a:r>
              <a:rPr lang="pl-PL" smtClean="0"/>
              <a:t>Piąty poziom</a:t>
            </a:r>
            <a:endParaRPr kumimoji="0" lang="en-US"/>
          </a:p>
        </p:txBody>
      </p:sp>
      <p:sp>
        <p:nvSpPr>
          <p:cNvPr id="11" name="Symbol zastępczy daty 4"/>
          <p:cNvSpPr>
            <a:spLocks noGrp="1"/>
          </p:cNvSpPr>
          <p:nvPr>
            <p:ph type="dt" sz="half" idx="12"/>
          </p:nvPr>
        </p:nvSpPr>
        <p:spPr>
          <a:xfrm>
            <a:off x="1709738" y="18207038"/>
            <a:ext cx="7981950" cy="1035050"/>
          </a:xfrm>
          <a:prstGeom prst="rect">
            <a:avLst/>
          </a:prstGeom>
        </p:spPr>
        <p:txBody>
          <a:bodyPr vert="horz" lIns="306543" tIns="153272" rIns="306543" bIns="0" anchor="b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98E29448-5197-4CFB-B565-8A499583CD67}" type="datetime1">
              <a:rPr kumimoji="0" lang="pl-PL" sz="34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22.09.2023</a:t>
            </a:fld>
            <a:endParaRPr kumimoji="0" lang="pl-PL" sz="34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Symbol zastępczy stopki 5"/>
          <p:cNvSpPr>
            <a:spLocks noGrp="1"/>
          </p:cNvSpPr>
          <p:nvPr>
            <p:ph type="ftr" sz="quarter" idx="3"/>
          </p:nvPr>
        </p:nvSpPr>
        <p:spPr>
          <a:xfrm>
            <a:off x="11687175" y="18207038"/>
            <a:ext cx="10829925" cy="1035050"/>
          </a:xfrm>
          <a:prstGeom prst="rect">
            <a:avLst/>
          </a:prstGeom>
        </p:spPr>
        <p:txBody>
          <a:bodyPr vert="horz" lIns="0" tIns="153272" rIns="0" bIns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l-PL" sz="34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Symbol zastępczy numeru slajdu 6"/>
          <p:cNvSpPr>
            <a:spLocks noGrp="1"/>
          </p:cNvSpPr>
          <p:nvPr>
            <p:ph type="sldNum" sz="quarter" idx="4"/>
          </p:nvPr>
        </p:nvSpPr>
        <p:spPr>
          <a:xfrm>
            <a:off x="30510163" y="18207038"/>
            <a:ext cx="2851150" cy="1035050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algn="r">
              <a:buNone/>
            </a:pPr>
            <a:fld id="{9A0DB2DC-4C9A-4742-B13C-FB6460FD3503}" type="slidenum">
              <a:rPr lang="pl-PL" dirty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 hasCustomPrompt="1"/>
          </p:nvPr>
        </p:nvSpPr>
        <p:spPr>
          <a:xfrm>
            <a:off x="20785651" y="4835606"/>
            <a:ext cx="11423375" cy="3554488"/>
          </a:xfrm>
        </p:spPr>
        <p:txBody>
          <a:bodyPr anchor="b"/>
          <a:lstStyle>
            <a:lvl1pPr algn="l">
              <a:buNone/>
              <a:defRPr sz="7400" b="1">
                <a:solidFill>
                  <a:schemeClr val="accent1"/>
                </a:solidFill>
              </a:defRPr>
            </a:lvl1pPr>
          </a:lstStyle>
          <a:p>
            <a:r>
              <a:rPr kumimoji="0" lang="pl-PL" smtClean="0"/>
              <a:t>Kliknij, aby edytować styl</a:t>
            </a:r>
            <a:endParaRPr kumimoji="0" lang="en-US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 hasCustomPrompt="1"/>
          </p:nvPr>
        </p:nvSpPr>
        <p:spPr>
          <a:xfrm>
            <a:off x="3986115" y="2891389"/>
            <a:ext cx="15391924" cy="11665268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 vert="horz" lIns="306543" tIns="153272" rIns="306543" bIns="153272">
            <a:normAutofit/>
          </a:bodyPr>
          <a:lstStyle>
            <a:lvl1pPr marL="0" indent="0">
              <a:buNone/>
              <a:defRPr sz="10700"/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2"/>
              <a:buNone/>
              <a:defRPr/>
            </a:pPr>
            <a:r>
              <a:rPr kumimoji="0" lang="pl-PL" sz="107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Kliknij ikonę, aby dodać obraz</a:t>
            </a:r>
            <a:endParaRPr kumimoji="0" lang="en-US" sz="107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 hasCustomPrompt="1"/>
          </p:nvPr>
        </p:nvSpPr>
        <p:spPr>
          <a:xfrm>
            <a:off x="20785658" y="8501360"/>
            <a:ext cx="11423368" cy="7550848"/>
          </a:xfrm>
        </p:spPr>
        <p:txBody>
          <a:bodyPr lIns="153272" rIns="153272"/>
          <a:lstStyle>
            <a:lvl1pPr marL="0" indent="0">
              <a:buFontTx/>
              <a:buNone/>
              <a:defRPr sz="4000"/>
            </a:lvl1pPr>
            <a:lvl2pPr>
              <a:buFontTx/>
              <a:buNone/>
              <a:defRPr sz="4000"/>
            </a:lvl2pPr>
            <a:lvl3pPr>
              <a:buFontTx/>
              <a:buNone/>
              <a:defRPr sz="3400"/>
            </a:lvl3pPr>
            <a:lvl4pPr>
              <a:buFontTx/>
              <a:buNone/>
              <a:defRPr sz="3000"/>
            </a:lvl4pPr>
            <a:lvl5pPr>
              <a:buFontTx/>
              <a:buNone/>
              <a:defRPr sz="3000"/>
            </a:lvl5pPr>
          </a:lstStyle>
          <a:p>
            <a:pPr lvl="0" eaLnBrk="1" latinLnBrk="0" hangingPunct="1"/>
            <a:r>
              <a:rPr kumimoji="0" lang="pl-PL" smtClean="0"/>
              <a:t>Kliknij, aby edytować style wzorca tekstu</a:t>
            </a:r>
          </a:p>
        </p:txBody>
      </p:sp>
      <p:sp>
        <p:nvSpPr>
          <p:cNvPr id="11" name="Symbol zastępczy daty 4"/>
          <p:cNvSpPr>
            <a:spLocks noGrp="1"/>
          </p:cNvSpPr>
          <p:nvPr>
            <p:ph type="dt" sz="half" idx="12"/>
          </p:nvPr>
        </p:nvSpPr>
        <p:spPr>
          <a:xfrm>
            <a:off x="1709738" y="18207038"/>
            <a:ext cx="7981950" cy="1035050"/>
          </a:xfrm>
          <a:prstGeom prst="rect">
            <a:avLst/>
          </a:prstGeom>
        </p:spPr>
        <p:txBody>
          <a:bodyPr vert="horz" lIns="306543" tIns="153272" rIns="306543" bIns="0" anchor="b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3F4D9A9A-1013-4826-BA9F-BE91B92A0823}" type="datetime1">
              <a:rPr kumimoji="0" lang="pl-PL" sz="34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22.09.2023</a:t>
            </a:fld>
            <a:endParaRPr kumimoji="0" lang="pl-PL" sz="34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Symbol zastępczy stopki 5"/>
          <p:cNvSpPr>
            <a:spLocks noGrp="1"/>
          </p:cNvSpPr>
          <p:nvPr>
            <p:ph type="ftr" sz="quarter" idx="3"/>
          </p:nvPr>
        </p:nvSpPr>
        <p:spPr>
          <a:xfrm>
            <a:off x="11687175" y="18207038"/>
            <a:ext cx="10829925" cy="1035050"/>
          </a:xfrm>
          <a:prstGeom prst="rect">
            <a:avLst/>
          </a:prstGeom>
        </p:spPr>
        <p:txBody>
          <a:bodyPr vert="horz" lIns="0" tIns="153272" rIns="0" bIns="0" anchor="b"/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l-PL" sz="34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4" name="Symbol zastępczy numeru slajdu 6"/>
          <p:cNvSpPr>
            <a:spLocks noGrp="1"/>
          </p:cNvSpPr>
          <p:nvPr>
            <p:ph type="sldNum" sz="quarter" idx="4"/>
          </p:nvPr>
        </p:nvSpPr>
        <p:spPr>
          <a:xfrm>
            <a:off x="30499050" y="18207038"/>
            <a:ext cx="2849563" cy="1035050"/>
          </a:xfrm>
          <a:prstGeom prst="rect">
            <a:avLst/>
          </a:prstGeom>
        </p:spPr>
        <p:txBody>
          <a:bodyPr vert="horz" lIns="0" tIns="0" rIns="0" bIns="0" anchor="b"/>
          <a:lstStyle/>
          <a:p>
            <a:pPr algn="r">
              <a:buNone/>
            </a:pPr>
            <a:fld id="{9A0DB2DC-4C9A-4742-B13C-FB6460FD3503}" type="slidenum">
              <a:rPr lang="pl-PL" dirty="0"/>
              <a:t>‹#›</a:t>
            </a:fld>
            <a:endParaRPr 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Dowolny kształt 11"/>
          <p:cNvSpPr/>
          <p:nvPr/>
        </p:nvSpPr>
        <p:spPr bwMode="auto">
          <a:xfrm>
            <a:off x="0" y="13471525"/>
            <a:ext cx="34204275" cy="599122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306543" tIns="153272" rIns="306543" bIns="153272" anchor="t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Dowolny kształt 15"/>
          <p:cNvSpPr/>
          <p:nvPr/>
        </p:nvSpPr>
        <p:spPr bwMode="auto">
          <a:xfrm>
            <a:off x="27363738" y="0"/>
            <a:ext cx="6840538" cy="19442113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306543" tIns="153272" rIns="306543" bIns="153272" anchor="t" compatLnSpc="1"/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sz="18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028" name="Symbol zastępczy tytułu 8"/>
          <p:cNvSpPr>
            <a:spLocks noGrp="1"/>
          </p:cNvSpPr>
          <p:nvPr>
            <p:ph type="title"/>
          </p:nvPr>
        </p:nvSpPr>
        <p:spPr>
          <a:xfrm>
            <a:off x="1709738" y="777875"/>
            <a:ext cx="27933650" cy="3241675"/>
          </a:xfrm>
          <a:prstGeom prst="rect">
            <a:avLst/>
          </a:prstGeom>
          <a:noFill/>
          <a:ln w="9525">
            <a:noFill/>
          </a:ln>
        </p:spPr>
        <p:txBody>
          <a:bodyPr lIns="153272" tIns="153272" rIns="153272" bIns="153272" anchor="ctr"/>
          <a:lstStyle/>
          <a:p>
            <a:pPr lvl="0"/>
            <a:r>
              <a:rPr dirty="0"/>
              <a:t>Kliknij, aby edytować styl</a:t>
            </a:r>
            <a:endParaRPr lang="en-US" altLang="x-none" dirty="0"/>
          </a:p>
        </p:txBody>
      </p:sp>
      <p:sp>
        <p:nvSpPr>
          <p:cNvPr id="1029" name="Symbol zastępczy tekstu 29"/>
          <p:cNvSpPr>
            <a:spLocks noGrp="1"/>
          </p:cNvSpPr>
          <p:nvPr>
            <p:ph type="body" idx="1"/>
          </p:nvPr>
        </p:nvSpPr>
        <p:spPr>
          <a:xfrm>
            <a:off x="1709738" y="4537075"/>
            <a:ext cx="27933650" cy="12830175"/>
          </a:xfrm>
          <a:prstGeom prst="rect">
            <a:avLst/>
          </a:prstGeom>
          <a:noFill/>
          <a:ln w="9525">
            <a:noFill/>
          </a:ln>
        </p:spPr>
        <p:txBody>
          <a:bodyPr lIns="306543" tIns="153272" rIns="306543" bIns="153272"/>
          <a:lstStyle/>
          <a:p>
            <a:pPr lvl="0"/>
            <a:r>
              <a:rPr dirty="0"/>
              <a:t>Kliknij, aby edytować style wzorca tekstu</a:t>
            </a:r>
          </a:p>
          <a:p>
            <a:pPr lvl="1"/>
            <a:r>
              <a:rPr dirty="0"/>
              <a:t>Drugi poziom</a:t>
            </a:r>
          </a:p>
          <a:p>
            <a:pPr lvl="2"/>
            <a:r>
              <a:rPr dirty="0"/>
              <a:t>Trzeci poziom</a:t>
            </a:r>
          </a:p>
          <a:p>
            <a:pPr lvl="3"/>
            <a:r>
              <a:rPr dirty="0"/>
              <a:t>Czwarty poziom</a:t>
            </a:r>
          </a:p>
          <a:p>
            <a:pPr lvl="4"/>
            <a:r>
              <a:rPr dirty="0"/>
              <a:t>Piąty poziom</a:t>
            </a:r>
            <a:endParaRPr lang="en-US" altLang="x-none" dirty="0"/>
          </a:p>
        </p:txBody>
      </p:sp>
      <p:sp>
        <p:nvSpPr>
          <p:cNvPr id="10" name="Symbol zastępczy daty 9"/>
          <p:cNvSpPr>
            <a:spLocks noGrp="1"/>
          </p:cNvSpPr>
          <p:nvPr>
            <p:ph type="dt" sz="half" idx="2"/>
          </p:nvPr>
        </p:nvSpPr>
        <p:spPr>
          <a:xfrm>
            <a:off x="1709738" y="18207038"/>
            <a:ext cx="7981950" cy="1035050"/>
          </a:xfrm>
          <a:prstGeom prst="rect">
            <a:avLst/>
          </a:prstGeom>
        </p:spPr>
        <p:txBody>
          <a:bodyPr vert="horz" lIns="306543" tIns="153272" rIns="306543" bIns="0" anchor="b"/>
          <a:lstStyle>
            <a:lvl1pPr algn="l" eaLnBrk="1" latinLnBrk="0" hangingPunct="1">
              <a:defRPr kumimoji="0" sz="3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A4E11980-930F-4AD5-BCD3-6DB6BDCF4037}" type="datetime1">
              <a:rPr kumimoji="0" lang="pl-PL" sz="3400" b="0" i="0" u="none" strike="noStrike" kern="1200" cap="none" spc="0" normalizeH="0" baseline="0" noProof="0" smtClean="0">
                <a:ln>
                  <a:noFill/>
                </a:ln>
                <a:solidFill>
                  <a:schemeClr val="tx2">
                    <a:shade val="50000"/>
                  </a:schemeClr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22.09.2023</a:t>
            </a:fld>
            <a:endParaRPr kumimoji="0" lang="pl-PL" sz="34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" name="Symbol zastępczy stopki 21"/>
          <p:cNvSpPr>
            <a:spLocks noGrp="1"/>
          </p:cNvSpPr>
          <p:nvPr>
            <p:ph type="ftr" sz="quarter" idx="3"/>
          </p:nvPr>
        </p:nvSpPr>
        <p:spPr>
          <a:xfrm>
            <a:off x="11687175" y="18207038"/>
            <a:ext cx="10829925" cy="1035050"/>
          </a:xfrm>
          <a:prstGeom prst="rect">
            <a:avLst/>
          </a:prstGeom>
        </p:spPr>
        <p:txBody>
          <a:bodyPr vert="horz" lIns="0" tIns="153272" rIns="0" bIns="0" anchor="b"/>
          <a:lstStyle>
            <a:lvl1pPr algn="ctr" eaLnBrk="1" latinLnBrk="0" hangingPunct="1">
              <a:defRPr kumimoji="0" sz="3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pl-PL" sz="3400" b="0" i="0" u="none" strike="noStrike" kern="1200" cap="none" spc="0" normalizeH="0" baseline="0" noProof="0">
              <a:ln>
                <a:noFill/>
              </a:ln>
              <a:solidFill>
                <a:schemeClr val="tx2">
                  <a:shade val="50000"/>
                </a:schemeClr>
              </a:solidFill>
              <a:effectLst/>
              <a:uLnTx/>
              <a:uFillTx/>
              <a:latin typeface="Calibri" panose="020F050202020403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8" name="Symbol zastępczy numeru slajdu 17"/>
          <p:cNvSpPr>
            <a:spLocks noGrp="1"/>
          </p:cNvSpPr>
          <p:nvPr>
            <p:ph type="sldNum" sz="quarter" idx="4"/>
          </p:nvPr>
        </p:nvSpPr>
        <p:spPr>
          <a:xfrm>
            <a:off x="30499050" y="18207038"/>
            <a:ext cx="2849563" cy="1035050"/>
          </a:xfrm>
          <a:prstGeom prst="rect">
            <a:avLst/>
          </a:prstGeom>
        </p:spPr>
        <p:txBody>
          <a:bodyPr vert="horz" lIns="0" tIns="0" rIns="0" bIns="0" anchor="b"/>
          <a:lstStyle>
            <a:lvl1pPr algn="r">
              <a:defRPr sz="3400">
                <a:solidFill>
                  <a:srgbClr val="9B9A98"/>
                </a:solidFill>
              </a:defRPr>
            </a:lvl1pPr>
          </a:lstStyle>
          <a:p>
            <a:pPr lvl="0" eaLnBrk="1" hangingPunct="1">
              <a:buNone/>
            </a:pPr>
            <a:fld id="{9A0DB2DC-4C9A-4742-B13C-FB6460FD3503}" type="slidenum">
              <a:rPr lang="pl-PL" dirty="0">
                <a:latin typeface="Calibri" panose="020F0502020204030204" pitchFamily="34" charset="0"/>
              </a:rPr>
              <a:t>‹#›</a:t>
            </a:fld>
            <a:endParaRPr lang="pl-PL" dirty="0">
              <a:latin typeface="Calibri" panose="020F0502020204030204" pitchFamily="34" charset="0"/>
            </a:endParaRPr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15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410335" indent="-128778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10100" kern="1200">
          <a:solidFill>
            <a:schemeClr val="tx1"/>
          </a:solidFill>
          <a:latin typeface="+mn-lt"/>
          <a:ea typeface="+mn-ea"/>
          <a:cs typeface="+mn-cs"/>
        </a:defRPr>
      </a:lvl1pPr>
      <a:lvl2pPr marL="2421890" indent="-91948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8700" kern="1200">
          <a:solidFill>
            <a:schemeClr val="tx1"/>
          </a:solidFill>
          <a:latin typeface="+mn-lt"/>
          <a:ea typeface="+mn-ea"/>
          <a:cs typeface="+mn-cs"/>
        </a:defRPr>
      </a:lvl2pPr>
      <a:lvl3pPr marL="3371850" indent="-858520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 panose="020B0604020202020204"/>
        <a:buChar char="○"/>
        <a:defRPr kumimoji="0" sz="8000" kern="1200">
          <a:solidFill>
            <a:schemeClr val="tx1"/>
          </a:solidFill>
          <a:latin typeface="+mn-lt"/>
          <a:ea typeface="+mn-ea"/>
          <a:cs typeface="+mn-cs"/>
        </a:defRPr>
      </a:lvl3pPr>
      <a:lvl4pPr marL="4291330" indent="-796925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6700" kern="1200">
          <a:solidFill>
            <a:schemeClr val="tx1"/>
          </a:solidFill>
          <a:latin typeface="+mn-lt"/>
          <a:ea typeface="+mn-ea"/>
          <a:cs typeface="+mn-cs"/>
        </a:defRPr>
      </a:lvl4pPr>
      <a:lvl5pPr marL="4996815" indent="-612775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 panose="020B0604020202020204"/>
        <a:buChar char="-"/>
        <a:defRPr kumimoji="0" sz="6700" kern="1200">
          <a:solidFill>
            <a:schemeClr val="tx1"/>
          </a:solidFill>
          <a:latin typeface="+mn-lt"/>
          <a:ea typeface="+mn-ea"/>
          <a:cs typeface="+mn-cs"/>
        </a:defRPr>
      </a:lvl5pPr>
      <a:lvl6pPr marL="5701665" indent="-612775" algn="l" rtl="0" eaLnBrk="1" latinLnBrk="0" hangingPunct="1">
        <a:spcBef>
          <a:spcPct val="20000"/>
        </a:spcBef>
        <a:buClr>
          <a:schemeClr val="accent5"/>
        </a:buClr>
        <a:buFont typeface="Arial" panose="020B0604020202020204"/>
        <a:buChar char="-"/>
        <a:defRPr kumimoji="0" sz="6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6437630" indent="-612775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 panose="020B0604020202020204"/>
        <a:buChar char="•"/>
        <a:defRPr kumimoji="0" sz="60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7172960" indent="-612775" algn="l" rtl="0" eaLnBrk="1" latinLnBrk="0" hangingPunct="1">
        <a:spcBef>
          <a:spcPct val="20000"/>
        </a:spcBef>
        <a:buClr>
          <a:schemeClr val="accent6"/>
        </a:buClr>
        <a:buFont typeface="Arial" panose="020B0604020202020204"/>
        <a:buChar char="▪"/>
        <a:defRPr kumimoji="0" sz="5400" kern="1200">
          <a:solidFill>
            <a:schemeClr val="tx1"/>
          </a:solidFill>
          <a:latin typeface="+mn-lt"/>
          <a:ea typeface="+mn-ea"/>
          <a:cs typeface="+mn-cs"/>
        </a:defRPr>
      </a:lvl8pPr>
      <a:lvl9pPr marL="7816850" indent="-612775" algn="l" rtl="0" eaLnBrk="1" latinLnBrk="0" hangingPunct="1">
        <a:spcBef>
          <a:spcPct val="20000"/>
        </a:spcBef>
        <a:buClr>
          <a:schemeClr val="accent6"/>
        </a:buClr>
        <a:buFont typeface="Arial" panose="020B0604020202020204"/>
        <a:buChar char="•"/>
        <a:defRPr kumimoji="0" sz="5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153289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306514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459803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613092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766381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919607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107289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1226185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13"/>
          <p:cNvSpPr/>
          <p:nvPr/>
        </p:nvSpPr>
        <p:spPr>
          <a:xfrm>
            <a:off x="0" y="447675"/>
            <a:ext cx="34137600" cy="2670175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2348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DCE6F2"/>
          </a:solidFill>
          <a:ln w="9528">
            <a:solidFill>
              <a:srgbClr val="FFFFFF"/>
            </a:solidFill>
            <a:prstDash val="solid"/>
            <a:round/>
          </a:ln>
        </p:spPr>
        <p:txBody>
          <a:bodyPr wrap="none" lIns="46058" tIns="23024" rIns="46058" bIns="23024" anchor="ctr" anchorCtr="1"/>
          <a:lstStyle/>
          <a:p>
            <a:pPr marL="0" marR="0" lvl="0" indent="0" algn="ctr" defTabSz="22110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en-US" sz="4315" b="0" i="0" u="none" strike="noStrike" kern="0" cap="none" spc="0" normalizeH="0" baseline="0" noProof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3" name="AutoShape 4"/>
          <p:cNvSpPr/>
          <p:nvPr/>
        </p:nvSpPr>
        <p:spPr>
          <a:xfrm>
            <a:off x="0" y="3429000"/>
            <a:ext cx="34137600" cy="1577340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1512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DCE6F2"/>
          </a:solidFill>
          <a:ln w="9528">
            <a:solidFill>
              <a:srgbClr val="FFFFFF"/>
            </a:solidFill>
            <a:prstDash val="solid"/>
            <a:round/>
          </a:ln>
        </p:spPr>
        <p:txBody>
          <a:bodyPr wrap="none" anchor="ctr" anchorCtr="1"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en-US" sz="4315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/>
              <a:ea typeface="+mn-ea"/>
              <a:cs typeface="Times New Roman" panose="02020603050405020304" pitchFamily="18"/>
            </a:endParaRPr>
          </a:p>
        </p:txBody>
      </p:sp>
      <p:sp>
        <p:nvSpPr>
          <p:cNvPr id="4" name="AutoShape 4"/>
          <p:cNvSpPr/>
          <p:nvPr/>
        </p:nvSpPr>
        <p:spPr>
          <a:xfrm>
            <a:off x="0" y="3429000"/>
            <a:ext cx="34137600" cy="1577340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1512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noFill/>
          <a:ln w="9528">
            <a:solidFill>
              <a:srgbClr val="FFFFFF"/>
            </a:solidFill>
            <a:prstDash val="solid"/>
            <a:round/>
          </a:ln>
        </p:spPr>
        <p:txBody>
          <a:bodyPr wrap="none" anchor="ctr" anchorCtr="1"/>
          <a:lstStyle/>
          <a:p>
            <a:pPr algn="ctr" defTabSz="3063875"/>
            <a:r>
              <a:rPr sz="4300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ateriał</a:t>
            </a:r>
            <a:endParaRPr lang="en-US" altLang="x-none" sz="43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73" name="Text Box 11"/>
          <p:cNvSpPr txBox="1"/>
          <p:nvPr/>
        </p:nvSpPr>
        <p:spPr>
          <a:xfrm>
            <a:off x="352425" y="15054263"/>
            <a:ext cx="7027863" cy="661987"/>
          </a:xfrm>
          <a:prstGeom prst="rect">
            <a:avLst/>
          </a:prstGeom>
          <a:solidFill>
            <a:srgbClr val="DCE6F2"/>
          </a:solidFill>
          <a:ln w="9525">
            <a:noFill/>
          </a:ln>
        </p:spPr>
        <p:txBody>
          <a:bodyPr lIns="46058" tIns="23024" rIns="46058" bIns="23024" anchor="t" anchorCtr="1">
            <a:spAutoFit/>
          </a:bodyPr>
          <a:lstStyle/>
          <a:p>
            <a:pPr algn="ctr" defTabSz="2209800">
              <a:spcBef>
                <a:spcPts val="2400"/>
              </a:spcBef>
            </a:pPr>
            <a:r>
              <a:rPr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Wnioski</a:t>
            </a:r>
            <a:endParaRPr lang="en-US" altLang="x-none" sz="4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AutoShape 13"/>
          <p:cNvSpPr/>
          <p:nvPr/>
        </p:nvSpPr>
        <p:spPr>
          <a:xfrm>
            <a:off x="0" y="447675"/>
            <a:ext cx="34137600" cy="2670175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2348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DCE6F2"/>
          </a:solidFill>
          <a:ln w="9528">
            <a:solidFill>
              <a:srgbClr val="FFFFFF"/>
            </a:solidFill>
            <a:prstDash val="solid"/>
            <a:round/>
          </a:ln>
        </p:spPr>
        <p:txBody>
          <a:bodyPr wrap="none" lIns="46058" tIns="23024" rIns="46058" bIns="23024" anchor="ctr" anchorCtr="1"/>
          <a:lstStyle/>
          <a:p>
            <a:pPr marL="0" marR="0" lvl="0" indent="0" algn="ctr" defTabSz="22110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en-US" sz="4315" b="0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7175" name="Text Box 14"/>
          <p:cNvSpPr txBox="1"/>
          <p:nvPr/>
        </p:nvSpPr>
        <p:spPr>
          <a:xfrm>
            <a:off x="4175125" y="819150"/>
            <a:ext cx="25447625" cy="2354263"/>
          </a:xfrm>
          <a:prstGeom prst="rect">
            <a:avLst/>
          </a:prstGeom>
          <a:noFill/>
          <a:ln w="9525">
            <a:noFill/>
          </a:ln>
        </p:spPr>
        <p:txBody>
          <a:bodyPr lIns="46058" tIns="23024" rIns="46058" bIns="23024" anchor="t" anchorCtr="1">
            <a:spAutoFit/>
          </a:bodyPr>
          <a:lstStyle/>
          <a:p>
            <a:pPr algn="ctr" defTabSz="2209800"/>
            <a:r>
              <a:rPr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Tytuł pracy</a:t>
            </a:r>
          </a:p>
          <a:p>
            <a:pPr algn="ctr" defTabSz="2209800"/>
            <a:r>
              <a:rPr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x-none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209800">
              <a:spcBef>
                <a:spcPts val="600"/>
              </a:spcBef>
            </a:pPr>
            <a:r>
              <a:rPr lang="cs-CZ" altLang="x-none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Nazwiska autorów</a:t>
            </a:r>
          </a:p>
          <a:p>
            <a:pPr algn="ctr" defTabSz="2209800">
              <a:spcBef>
                <a:spcPts val="600"/>
              </a:spcBef>
            </a:pPr>
            <a:r>
              <a:rPr lang="cs-CZ" altLang="x-none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Afiljacja </a:t>
            </a:r>
            <a:endParaRPr lang="en-US" altLang="x-none" sz="28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" name="Text Box 40"/>
          <p:cNvSpPr txBox="1"/>
          <p:nvPr/>
        </p:nvSpPr>
        <p:spPr>
          <a:xfrm>
            <a:off x="404813" y="15954375"/>
            <a:ext cx="9555163" cy="2867025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lIns="30806" tIns="15407" rIns="30806" bIns="15407">
            <a:spAutoFit/>
          </a:bodyPr>
          <a:lstStyle/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/>
              <a:buChar char="ü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pl-PL" sz="2300" kern="0" cap="none" spc="0" normalizeH="0" baseline="0" noProof="0">
              <a:solidFill>
                <a:srgbClr val="002060"/>
              </a:solidFill>
              <a:latin typeface="Calibri" panose="020F0502020204030204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/>
              <a:buChar char="ü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pl-PL" sz="2300" kern="0" cap="none" spc="0" normalizeH="0" baseline="0" noProof="0">
              <a:solidFill>
                <a:srgbClr val="002060"/>
              </a:solidFill>
              <a:latin typeface="Calibri" panose="020F0502020204030204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/>
              <a:buChar char="ü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pl-PL" sz="2300" kern="0" cap="none" spc="0" normalizeH="0" baseline="0" noProof="0">
              <a:solidFill>
                <a:srgbClr val="002060"/>
              </a:solidFill>
              <a:latin typeface="Calibri" panose="020F0502020204030204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/>
              <a:buChar char="ü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pl-PL" sz="2300" kern="0" cap="none" spc="0" normalizeH="0" baseline="0" noProof="0">
              <a:solidFill>
                <a:srgbClr val="002060"/>
              </a:solidFill>
              <a:latin typeface="Calibri" panose="020F0502020204030204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/>
              <a:buChar char="ü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pl-PL" sz="2300" kern="0" cap="none" spc="0" normalizeH="0" baseline="0" noProof="0">
              <a:solidFill>
                <a:srgbClr val="002060"/>
              </a:solidFill>
              <a:latin typeface="Calibri" panose="020F0502020204030204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/>
              <a:buChar char="ü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pl-PL" sz="2300" kern="0" cap="none" spc="0" normalizeH="0" baseline="0" noProof="0">
              <a:solidFill>
                <a:srgbClr val="002060"/>
              </a:solidFill>
              <a:latin typeface="Calibri" panose="020F0502020204030204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/>
              <a:buChar char="ü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pl-PL" sz="2300" kern="0" cap="none" spc="0" normalizeH="0" baseline="0" noProof="0">
              <a:solidFill>
                <a:srgbClr val="002060"/>
              </a:solidFill>
              <a:latin typeface="Calibri" panose="020F0502020204030204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/>
              <a:buChar char="ü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pl-PL" sz="2300" kern="0" cap="none" spc="0" normalizeH="0" baseline="0" noProof="0">
              <a:solidFill>
                <a:srgbClr val="002060"/>
              </a:solidFill>
              <a:latin typeface="Calibri" panose="020F0502020204030204"/>
              <a:ea typeface="+mn-ea"/>
              <a:cs typeface="+mn-cs"/>
            </a:endParaRPr>
          </a:p>
          <a:p>
            <a:pPr marL="171450" marR="0" indent="-17145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/>
              <a:buChar char="ü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en-US" sz="995" kern="0" cap="none" spc="0" normalizeH="0" baseline="0" noProof="0">
              <a:solidFill>
                <a:srgbClr val="002060"/>
              </a:solidFill>
              <a:latin typeface="Times New Roman" panose="02020603050405020304" pitchFamily="18"/>
              <a:ea typeface="+mn-ea"/>
              <a:cs typeface="+mn-cs"/>
            </a:endParaRPr>
          </a:p>
        </p:txBody>
      </p:sp>
      <p:sp>
        <p:nvSpPr>
          <p:cNvPr id="7177" name="Text Box 42"/>
          <p:cNvSpPr txBox="1"/>
          <p:nvPr/>
        </p:nvSpPr>
        <p:spPr>
          <a:xfrm>
            <a:off x="741363" y="3652838"/>
            <a:ext cx="5365750" cy="661987"/>
          </a:xfrm>
          <a:prstGeom prst="rect">
            <a:avLst/>
          </a:prstGeom>
          <a:solidFill>
            <a:srgbClr val="DCE6F2"/>
          </a:solidFill>
          <a:ln w="9525">
            <a:noFill/>
          </a:ln>
        </p:spPr>
        <p:txBody>
          <a:bodyPr lIns="46058" tIns="23024" rIns="46058" bIns="23024" anchor="t" anchorCtr="1">
            <a:spAutoFit/>
          </a:bodyPr>
          <a:lstStyle/>
          <a:p>
            <a:pPr algn="ctr" defTabSz="2209800">
              <a:spcBef>
                <a:spcPts val="2400"/>
              </a:spcBef>
            </a:pPr>
            <a:r>
              <a:rPr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Wstęp</a:t>
            </a:r>
            <a:endParaRPr lang="en-US" altLang="x-none" sz="4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78" name="Text Box 42"/>
          <p:cNvSpPr txBox="1"/>
          <p:nvPr/>
        </p:nvSpPr>
        <p:spPr>
          <a:xfrm>
            <a:off x="16898938" y="3652838"/>
            <a:ext cx="5537200" cy="661987"/>
          </a:xfrm>
          <a:prstGeom prst="rect">
            <a:avLst/>
          </a:prstGeom>
          <a:solidFill>
            <a:srgbClr val="DCE6F2"/>
          </a:solidFill>
          <a:ln w="9525">
            <a:noFill/>
          </a:ln>
        </p:spPr>
        <p:txBody>
          <a:bodyPr lIns="46058" tIns="23024" rIns="46058" bIns="23024" anchor="t" anchorCtr="1">
            <a:spAutoFit/>
          </a:bodyPr>
          <a:lstStyle/>
          <a:p>
            <a:pPr algn="ctr" defTabSz="2209800">
              <a:spcBef>
                <a:spcPts val="2400"/>
              </a:spcBef>
            </a:pPr>
            <a:r>
              <a:rPr lang="cs-CZ" altLang="x-none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 pracy</a:t>
            </a:r>
            <a:endParaRPr lang="en-US" altLang="x-none" sz="4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79" name="Text Box 39"/>
          <p:cNvSpPr txBox="1"/>
          <p:nvPr/>
        </p:nvSpPr>
        <p:spPr>
          <a:xfrm>
            <a:off x="201613" y="4611688"/>
            <a:ext cx="16028987" cy="2370137"/>
          </a:xfrm>
          <a:prstGeom prst="rect">
            <a:avLst/>
          </a:prstGeom>
          <a:solidFill>
            <a:srgbClr val="F2F2F2"/>
          </a:solidFill>
          <a:ln w="9525">
            <a:noFill/>
          </a:ln>
        </p:spPr>
        <p:txBody>
          <a:bodyPr lIns="30806" tIns="15407" rIns="30806" bIns="15407">
            <a:spAutoFit/>
          </a:bodyPr>
          <a:lstStyle/>
          <a:p>
            <a:pPr defTabSz="307975">
              <a:lnSpc>
                <a:spcPct val="95000"/>
              </a:lnSpc>
            </a:pP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Dwa zdania wprowadzające w temat pracy</a:t>
            </a: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80" name="Text Box 9"/>
          <p:cNvSpPr txBox="1"/>
          <p:nvPr/>
        </p:nvSpPr>
        <p:spPr>
          <a:xfrm>
            <a:off x="16684625" y="4570413"/>
            <a:ext cx="17100550" cy="2384425"/>
          </a:xfrm>
          <a:prstGeom prst="rect">
            <a:avLst/>
          </a:prstGeom>
          <a:solidFill>
            <a:srgbClr val="F2F2F2"/>
          </a:solidFill>
          <a:ln w="9525">
            <a:noFill/>
          </a:ln>
        </p:spPr>
        <p:txBody>
          <a:bodyPr lIns="46058" tIns="23024" rIns="46058" bIns="23024">
            <a:spAutoFit/>
          </a:bodyPr>
          <a:lstStyle/>
          <a:p>
            <a:pPr defTabSz="307975">
              <a:lnSpc>
                <a:spcPct val="95000"/>
              </a:lnSpc>
            </a:pP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Zapisany jednym zdaniem</a:t>
            </a: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81" name="Text Box 39"/>
          <p:cNvSpPr txBox="1"/>
          <p:nvPr/>
        </p:nvSpPr>
        <p:spPr>
          <a:xfrm>
            <a:off x="201613" y="8232775"/>
            <a:ext cx="9758362" cy="6580188"/>
          </a:xfrm>
          <a:prstGeom prst="rect">
            <a:avLst/>
          </a:prstGeom>
          <a:solidFill>
            <a:srgbClr val="F2F2F2"/>
          </a:solidFill>
          <a:ln w="9525">
            <a:noFill/>
          </a:ln>
        </p:spPr>
        <p:txBody>
          <a:bodyPr lIns="30806" tIns="15407" rIns="30806" bIns="15407">
            <a:spAutoFit/>
          </a:bodyPr>
          <a:lstStyle/>
          <a:p>
            <a:pPr defTabSz="307975">
              <a:lnSpc>
                <a:spcPct val="95000"/>
              </a:lnSpc>
            </a:pP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Materiał – kogo badano?</a:t>
            </a:r>
          </a:p>
          <a:p>
            <a:pPr defTabSz="307975">
              <a:lnSpc>
                <a:spcPct val="95000"/>
              </a:lnSpc>
            </a:pP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</a:rPr>
              <a:t>Metoda, narzędzie badawcze</a:t>
            </a: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en-US" altLang="x-none" sz="3200" b="1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7182" name="Text Box 10"/>
          <p:cNvSpPr txBox="1"/>
          <p:nvPr/>
        </p:nvSpPr>
        <p:spPr>
          <a:xfrm>
            <a:off x="10593388" y="7310438"/>
            <a:ext cx="7645400" cy="661987"/>
          </a:xfrm>
          <a:prstGeom prst="rect">
            <a:avLst/>
          </a:prstGeom>
          <a:solidFill>
            <a:srgbClr val="DCE6F2"/>
          </a:solidFill>
          <a:ln w="9525">
            <a:noFill/>
          </a:ln>
        </p:spPr>
        <p:txBody>
          <a:bodyPr lIns="46058" tIns="23024" rIns="46058" bIns="23024" anchor="t" anchorCtr="1">
            <a:spAutoFit/>
          </a:bodyPr>
          <a:lstStyle/>
          <a:p>
            <a:pPr algn="ctr" defTabSz="2209800">
              <a:spcBef>
                <a:spcPts val="2400"/>
              </a:spcBef>
            </a:pPr>
            <a:r>
              <a:rPr lang="cs-CZ" altLang="x-none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Wyniki</a:t>
            </a:r>
            <a:endParaRPr lang="en-US" altLang="x-none" sz="4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83" name="Text Box 10"/>
          <p:cNvSpPr txBox="1"/>
          <p:nvPr/>
        </p:nvSpPr>
        <p:spPr>
          <a:xfrm>
            <a:off x="650875" y="7310438"/>
            <a:ext cx="7645400" cy="661987"/>
          </a:xfrm>
          <a:prstGeom prst="rect">
            <a:avLst/>
          </a:prstGeom>
          <a:solidFill>
            <a:srgbClr val="DCE6F2"/>
          </a:solidFill>
          <a:ln w="9525">
            <a:noFill/>
          </a:ln>
        </p:spPr>
        <p:txBody>
          <a:bodyPr lIns="46058" tIns="23024" rIns="46058" bIns="23024" anchor="t" anchorCtr="1">
            <a:spAutoFit/>
          </a:bodyPr>
          <a:lstStyle/>
          <a:p>
            <a:pPr algn="ctr" defTabSz="2209800">
              <a:spcBef>
                <a:spcPts val="2400"/>
              </a:spcBef>
            </a:pPr>
            <a:r>
              <a:rPr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Materiał i metody</a:t>
            </a:r>
            <a:endParaRPr lang="en-US" altLang="x-none" sz="4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7184" name="Text Box 39"/>
          <p:cNvSpPr txBox="1"/>
          <p:nvPr/>
        </p:nvSpPr>
        <p:spPr>
          <a:xfrm>
            <a:off x="10255250" y="8150225"/>
            <a:ext cx="23529925" cy="10790238"/>
          </a:xfrm>
          <a:prstGeom prst="rect">
            <a:avLst/>
          </a:prstGeom>
          <a:solidFill>
            <a:srgbClr val="F2F2F2"/>
          </a:solidFill>
          <a:ln w="9525">
            <a:noFill/>
          </a:ln>
        </p:spPr>
        <p:txBody>
          <a:bodyPr lIns="30806" tIns="15407" rIns="30806" bIns="15407">
            <a:spAutoFit/>
          </a:bodyPr>
          <a:lstStyle/>
          <a:p>
            <a:pPr defTabSz="307975">
              <a:lnSpc>
                <a:spcPct val="95000"/>
              </a:lnSpc>
            </a:pPr>
            <a:r>
              <a:rPr sz="3200" b="1" dirty="0">
                <a:solidFill>
                  <a:srgbClr val="002060"/>
                </a:solidFill>
                <a:latin typeface="Calibri" panose="020F0502020204030204" pitchFamily="34" charset="0"/>
              </a:rPr>
              <a:t>Tabele, ryciny</a:t>
            </a:r>
            <a:endParaRPr lang="cs-CZ" altLang="x-none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002060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en-US" altLang="x-none" sz="3200" dirty="0">
              <a:solidFill>
                <a:srgbClr val="002060"/>
              </a:solidFill>
              <a:latin typeface="Times New Roman" panose="02020603050405020304" pitchFamily="18" charset="0"/>
            </a:endParaRPr>
          </a:p>
        </p:txBody>
      </p:sp>
      <p:sp>
        <p:nvSpPr>
          <p:cNvPr id="17" name="Prostokąt 19"/>
          <p:cNvSpPr/>
          <p:nvPr/>
        </p:nvSpPr>
        <p:spPr>
          <a:xfrm rot="20763578">
            <a:off x="1963738" y="8383588"/>
            <a:ext cx="30194250" cy="240030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anchorCtr="1">
            <a:spAutoFit/>
          </a:bodyPr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pl-PL" sz="15000" b="1" i="0" u="none" strike="noStrike" kern="0" cap="none" spc="0" normalizeH="0" baseline="0" noProof="0">
                <a:ln>
                  <a:noFill/>
                </a:ln>
                <a:solidFill>
                  <a:srgbClr val="002060"/>
                </a:solidFill>
                <a:effectLst>
                  <a:outerShdw dist="38996" dir="5459597">
                    <a:srgbClr val="000000"/>
                  </a:outerShdw>
                </a:effectLst>
                <a:uLnTx/>
                <a:uFillTx/>
                <a:latin typeface="Calibri" panose="020F0502020204030204"/>
                <a:ea typeface="+mn-ea"/>
                <a:cs typeface="+mn-cs"/>
              </a:rPr>
              <a:t>Praca oryginalna</a:t>
            </a:r>
          </a:p>
        </p:txBody>
      </p:sp>
    </p:spTree>
  </p:cSld>
  <p:clrMapOvr>
    <a:masterClrMapping/>
  </p:clrMapOvr>
  <p:transition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4"/>
          <p:cNvSpPr/>
          <p:nvPr/>
        </p:nvSpPr>
        <p:spPr>
          <a:xfrm>
            <a:off x="0" y="3429000"/>
            <a:ext cx="34137600" cy="1577340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1512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DCE6F2"/>
          </a:solidFill>
          <a:ln w="9528">
            <a:solidFill>
              <a:srgbClr val="FFFFFF"/>
            </a:solidFill>
            <a:prstDash val="solid"/>
            <a:round/>
          </a:ln>
        </p:spPr>
        <p:txBody>
          <a:bodyPr wrap="none" anchor="ctr" anchorCtr="1"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en-US" sz="4315" b="0" i="0" u="none" strike="noStrike" kern="0" cap="none" spc="0" normalizeH="0" baseline="0" noProof="0">
              <a:ln>
                <a:noFill/>
              </a:ln>
              <a:solidFill>
                <a:srgbClr val="FFFFFF"/>
              </a:solidFill>
              <a:effectLst/>
              <a:uLnTx/>
              <a:uFillTx/>
              <a:latin typeface="Times New Roman" panose="02020603050405020304" pitchFamily="18"/>
              <a:ea typeface="+mn-ea"/>
              <a:cs typeface="Times New Roman" panose="02020603050405020304" pitchFamily="18"/>
            </a:endParaRPr>
          </a:p>
        </p:txBody>
      </p:sp>
      <p:sp>
        <p:nvSpPr>
          <p:cNvPr id="8195" name="Text Box 14"/>
          <p:cNvSpPr txBox="1"/>
          <p:nvPr/>
        </p:nvSpPr>
        <p:spPr>
          <a:xfrm>
            <a:off x="4175125" y="819150"/>
            <a:ext cx="25447625" cy="2354263"/>
          </a:xfrm>
          <a:prstGeom prst="rect">
            <a:avLst/>
          </a:prstGeom>
          <a:noFill/>
          <a:ln w="9525">
            <a:noFill/>
          </a:ln>
        </p:spPr>
        <p:txBody>
          <a:bodyPr lIns="46058" tIns="23024" rIns="46058" bIns="23024" anchor="t" anchorCtr="1">
            <a:spAutoFit/>
          </a:bodyPr>
          <a:lstStyle/>
          <a:p>
            <a:pPr algn="ctr" defTabSz="2209800"/>
            <a:r>
              <a:rPr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Tytuł pracy</a:t>
            </a:r>
          </a:p>
          <a:p>
            <a:pPr algn="ctr" defTabSz="2209800"/>
            <a:r>
              <a:rPr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x-none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209800">
              <a:spcBef>
                <a:spcPts val="600"/>
              </a:spcBef>
            </a:pPr>
            <a:r>
              <a:rPr lang="cs-CZ" altLang="x-none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Nazwiska autorów</a:t>
            </a:r>
          </a:p>
          <a:p>
            <a:pPr algn="ctr" defTabSz="2209800">
              <a:spcBef>
                <a:spcPts val="600"/>
              </a:spcBef>
            </a:pPr>
            <a:r>
              <a:rPr lang="cs-CZ" altLang="x-none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Afiljacja </a:t>
            </a:r>
            <a:endParaRPr lang="en-US" altLang="x-none" sz="28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4" name="AutoShape 13"/>
          <p:cNvSpPr/>
          <p:nvPr/>
        </p:nvSpPr>
        <p:spPr>
          <a:xfrm>
            <a:off x="0" y="447675"/>
            <a:ext cx="34137600" cy="2670175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2348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DCE6F2"/>
          </a:solidFill>
          <a:ln w="9528">
            <a:solidFill>
              <a:srgbClr val="FFFFFF"/>
            </a:solidFill>
            <a:prstDash val="solid"/>
            <a:round/>
          </a:ln>
        </p:spPr>
        <p:txBody>
          <a:bodyPr wrap="none" lIns="46058" tIns="23024" rIns="46058" bIns="23024" anchor="ctr" anchorCtr="1"/>
          <a:lstStyle/>
          <a:p>
            <a:pPr marL="0" marR="0" lvl="0" indent="0" algn="ctr" defTabSz="221107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en-US" sz="4315" b="0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Arial" panose="020B0604020202020204"/>
              <a:ea typeface="+mn-ea"/>
              <a:cs typeface="+mn-cs"/>
            </a:endParaRPr>
          </a:p>
        </p:txBody>
      </p:sp>
      <p:sp>
        <p:nvSpPr>
          <p:cNvPr id="8197" name="Text Box 14"/>
          <p:cNvSpPr txBox="1"/>
          <p:nvPr/>
        </p:nvSpPr>
        <p:spPr>
          <a:xfrm>
            <a:off x="4175125" y="819150"/>
            <a:ext cx="25447625" cy="2354263"/>
          </a:xfrm>
          <a:prstGeom prst="rect">
            <a:avLst/>
          </a:prstGeom>
          <a:noFill/>
          <a:ln w="9525">
            <a:noFill/>
          </a:ln>
        </p:spPr>
        <p:txBody>
          <a:bodyPr lIns="46058" tIns="23024" rIns="46058" bIns="23024" anchor="t" anchorCtr="1">
            <a:spAutoFit/>
          </a:bodyPr>
          <a:lstStyle/>
          <a:p>
            <a:pPr algn="ctr" defTabSz="2209800"/>
            <a:r>
              <a:rPr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Tytuł pracy</a:t>
            </a:r>
          </a:p>
          <a:p>
            <a:pPr algn="ctr" defTabSz="2209800"/>
            <a:r>
              <a:rPr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n-US" altLang="x-none" sz="40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 defTabSz="2209800">
              <a:spcBef>
                <a:spcPts val="600"/>
              </a:spcBef>
            </a:pPr>
            <a:r>
              <a:rPr lang="cs-CZ" altLang="x-none"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Nazwiska autorów</a:t>
            </a:r>
          </a:p>
          <a:p>
            <a:pPr algn="ctr" defTabSz="2209800">
              <a:spcBef>
                <a:spcPts val="600"/>
              </a:spcBef>
            </a:pPr>
            <a:r>
              <a:rPr lang="cs-CZ" altLang="x-none" sz="28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Afiljacja </a:t>
            </a:r>
            <a:endParaRPr lang="en-US" altLang="x-none" sz="2800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AutoShape 4"/>
          <p:cNvSpPr/>
          <p:nvPr/>
        </p:nvSpPr>
        <p:spPr>
          <a:xfrm>
            <a:off x="0" y="3429000"/>
            <a:ext cx="34137600" cy="15773400"/>
          </a:xfrm>
          <a:custGeom>
            <a:avLst/>
            <a:gdLst>
              <a:gd name="f0" fmla="val 10800000"/>
              <a:gd name="f1" fmla="val 5400000"/>
              <a:gd name="f2" fmla="val 16200000"/>
              <a:gd name="f3" fmla="val w"/>
              <a:gd name="f4" fmla="val h"/>
              <a:gd name="f5" fmla="val ss"/>
              <a:gd name="f6" fmla="val 0"/>
              <a:gd name="f7" fmla="*/ 5419351 1 1725033"/>
              <a:gd name="f8" fmla="val 45"/>
              <a:gd name="f9" fmla="val 1512"/>
              <a:gd name="f10" fmla="abs f3"/>
              <a:gd name="f11" fmla="abs f4"/>
              <a:gd name="f12" fmla="abs f5"/>
              <a:gd name="f13" fmla="*/ f7 1 180"/>
              <a:gd name="f14" fmla="+- 0 0 f1"/>
              <a:gd name="f15" fmla="+- f6 f9 0"/>
              <a:gd name="f16" fmla="?: f10 f3 1"/>
              <a:gd name="f17" fmla="?: f11 f4 1"/>
              <a:gd name="f18" fmla="?: f12 f5 1"/>
              <a:gd name="f19" fmla="*/ f8 f13 1"/>
              <a:gd name="f20" fmla="+- f6 0 f15"/>
              <a:gd name="f21" fmla="+- f15 0 f6"/>
              <a:gd name="f22" fmla="*/ f16 1 21600"/>
              <a:gd name="f23" fmla="*/ f17 1 21600"/>
              <a:gd name="f24" fmla="*/ 21600 f16 1"/>
              <a:gd name="f25" fmla="*/ 21600 f17 1"/>
              <a:gd name="f26" fmla="+- 0 0 f19"/>
              <a:gd name="f27" fmla="abs f20"/>
              <a:gd name="f28" fmla="abs f21"/>
              <a:gd name="f29" fmla="?: f20 f14 f1"/>
              <a:gd name="f30" fmla="?: f20 f1 f14"/>
              <a:gd name="f31" fmla="?: f20 f2 f1"/>
              <a:gd name="f32" fmla="?: f20 f1 f2"/>
              <a:gd name="f33" fmla="?: f21 f14 f1"/>
              <a:gd name="f34" fmla="?: f21 f1 f14"/>
              <a:gd name="f35" fmla="?: f20 0 f0"/>
              <a:gd name="f36" fmla="?: f20 f0 0"/>
              <a:gd name="f37" fmla="min f23 f22"/>
              <a:gd name="f38" fmla="*/ f24 1 f18"/>
              <a:gd name="f39" fmla="*/ f25 1 f18"/>
              <a:gd name="f40" fmla="*/ f26 f0 1"/>
              <a:gd name="f41" fmla="?: f20 f32 f31"/>
              <a:gd name="f42" fmla="?: f20 f31 f32"/>
              <a:gd name="f43" fmla="?: f21 f30 f29"/>
              <a:gd name="f44" fmla="val f38"/>
              <a:gd name="f45" fmla="val f39"/>
              <a:gd name="f46" fmla="*/ f40 1 f7"/>
              <a:gd name="f47" fmla="?: f21 f42 f41"/>
              <a:gd name="f48" fmla="*/ f15 f37 1"/>
              <a:gd name="f49" fmla="*/ f6 f37 1"/>
              <a:gd name="f50" fmla="*/ f27 f37 1"/>
              <a:gd name="f51" fmla="*/ f28 f37 1"/>
              <a:gd name="f52" fmla="+- f45 0 f9"/>
              <a:gd name="f53" fmla="+- f44 0 f9"/>
              <a:gd name="f54" fmla="+- f46 0 f1"/>
              <a:gd name="f55" fmla="*/ f45 f37 1"/>
              <a:gd name="f56" fmla="*/ f44 f37 1"/>
              <a:gd name="f57" fmla="+- f45 0 f52"/>
              <a:gd name="f58" fmla="+- f44 0 f53"/>
              <a:gd name="f59" fmla="+- f52 0 f45"/>
              <a:gd name="f60" fmla="+- f53 0 f44"/>
              <a:gd name="f61" fmla="+- f54 f1 0"/>
              <a:gd name="f62" fmla="*/ f52 f37 1"/>
              <a:gd name="f63" fmla="*/ f53 f37 1"/>
              <a:gd name="f64" fmla="abs f57"/>
              <a:gd name="f65" fmla="?: f57 0 f0"/>
              <a:gd name="f66" fmla="?: f57 f0 0"/>
              <a:gd name="f67" fmla="?: f57 f33 f34"/>
              <a:gd name="f68" fmla="abs f58"/>
              <a:gd name="f69" fmla="abs f59"/>
              <a:gd name="f70" fmla="?: f58 f14 f1"/>
              <a:gd name="f71" fmla="?: f58 f1 f14"/>
              <a:gd name="f72" fmla="?: f58 f2 f1"/>
              <a:gd name="f73" fmla="?: f58 f1 f2"/>
              <a:gd name="f74" fmla="abs f60"/>
              <a:gd name="f75" fmla="?: f60 f14 f1"/>
              <a:gd name="f76" fmla="?: f60 f1 f14"/>
              <a:gd name="f77" fmla="?: f60 f36 f35"/>
              <a:gd name="f78" fmla="?: f60 f35 f36"/>
              <a:gd name="f79" fmla="*/ f61 f7 1"/>
              <a:gd name="f80" fmla="?: f21 f66 f65"/>
              <a:gd name="f81" fmla="?: f21 f65 f66"/>
              <a:gd name="f82" fmla="?: f58 f73 f72"/>
              <a:gd name="f83" fmla="?: f58 f72 f73"/>
              <a:gd name="f84" fmla="?: f59 f71 f70"/>
              <a:gd name="f85" fmla="?: f20 f77 f78"/>
              <a:gd name="f86" fmla="?: f20 f75 f76"/>
              <a:gd name="f87" fmla="*/ f79 1 f0"/>
              <a:gd name="f88" fmla="*/ f64 f37 1"/>
              <a:gd name="f89" fmla="*/ f68 f37 1"/>
              <a:gd name="f90" fmla="*/ f69 f37 1"/>
              <a:gd name="f91" fmla="*/ f74 f37 1"/>
              <a:gd name="f92" fmla="?: f57 f80 f81"/>
              <a:gd name="f93" fmla="?: f59 f83 f82"/>
              <a:gd name="f94" fmla="+- 0 0 f87"/>
              <a:gd name="f95" fmla="+- 0 0 f94"/>
              <a:gd name="f96" fmla="*/ f95 f0 1"/>
              <a:gd name="f97" fmla="*/ f96 1 f7"/>
              <a:gd name="f98" fmla="+- f97 0 f1"/>
              <a:gd name="f99" fmla="cos 1 f98"/>
              <a:gd name="f100" fmla="+- 0 0 f99"/>
              <a:gd name="f101" fmla="+- 0 0 f100"/>
              <a:gd name="f102" fmla="val f101"/>
              <a:gd name="f103" fmla="+- 0 0 f102"/>
              <a:gd name="f104" fmla="*/ f9 f103 1"/>
              <a:gd name="f105" fmla="*/ f104 3163 1"/>
              <a:gd name="f106" fmla="*/ f105 1 7636"/>
              <a:gd name="f107" fmla="+- f6 f106 0"/>
              <a:gd name="f108" fmla="+- f44 0 f106"/>
              <a:gd name="f109" fmla="+- f45 0 f106"/>
              <a:gd name="f110" fmla="*/ f107 f37 1"/>
              <a:gd name="f111" fmla="*/ f108 f37 1"/>
              <a:gd name="f112" fmla="*/ f109 f37 1"/>
            </a:gdLst>
            <a:ahLst/>
            <a:cxnLst>
              <a:cxn ang="3">
                <a:pos x="hc" y="t"/>
              </a:cxn>
              <a:cxn ang="0">
                <a:pos x="r" y="vc"/>
              </a:cxn>
              <a:cxn ang="cd4">
                <a:pos x="hc" y="b"/>
              </a:cxn>
              <a:cxn ang="cd2">
                <a:pos x="l" y="vc"/>
              </a:cxn>
            </a:cxnLst>
            <a:rect l="f110" t="f110" r="f111" b="f112"/>
            <a:pathLst>
              <a:path>
                <a:moveTo>
                  <a:pt x="f48" y="f49"/>
                </a:moveTo>
                <a:arcTo wR="f50" hR="f51" stAng="f47" swAng="f43"/>
                <a:lnTo>
                  <a:pt x="f49" y="f62"/>
                </a:lnTo>
                <a:arcTo wR="f51" hR="f88" stAng="f92" swAng="f67"/>
                <a:lnTo>
                  <a:pt x="f63" y="f55"/>
                </a:lnTo>
                <a:arcTo wR="f89" hR="f90" stAng="f93" swAng="f84"/>
                <a:lnTo>
                  <a:pt x="f56" y="f48"/>
                </a:lnTo>
                <a:arcTo wR="f91" hR="f50" stAng="f85" swAng="f86"/>
                <a:close/>
              </a:path>
            </a:pathLst>
          </a:custGeom>
          <a:solidFill>
            <a:srgbClr val="DCE6F2"/>
          </a:solidFill>
          <a:ln w="9528">
            <a:solidFill>
              <a:srgbClr val="FFFFFF"/>
            </a:solidFill>
            <a:prstDash val="solid"/>
            <a:round/>
          </a:ln>
        </p:spPr>
        <p:txBody>
          <a:bodyPr wrap="none" anchor="ctr" anchorCtr="1"/>
          <a:lstStyle/>
          <a:p>
            <a:pPr marL="0" marR="0" lvl="0" indent="0" algn="ctr" defTabSz="3065145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en-US" sz="4315" b="0" i="0" u="none" strike="noStrike" kern="0" cap="none" spc="0" normalizeH="0" baseline="0" noProof="0">
              <a:ln>
                <a:noFill/>
              </a:ln>
              <a:solidFill>
                <a:srgbClr val="002060"/>
              </a:solidFill>
              <a:effectLst/>
              <a:uLnTx/>
              <a:uFillTx/>
              <a:latin typeface="Times New Roman" panose="02020603050405020304" pitchFamily="18"/>
              <a:ea typeface="+mn-ea"/>
              <a:cs typeface="Times New Roman" panose="02020603050405020304" pitchFamily="18"/>
            </a:endParaRPr>
          </a:p>
        </p:txBody>
      </p:sp>
      <p:sp>
        <p:nvSpPr>
          <p:cNvPr id="8199" name="Text Box 27"/>
          <p:cNvSpPr txBox="1"/>
          <p:nvPr/>
        </p:nvSpPr>
        <p:spPr>
          <a:xfrm>
            <a:off x="26393775" y="15197138"/>
            <a:ext cx="6459538" cy="508000"/>
          </a:xfrm>
          <a:prstGeom prst="rect">
            <a:avLst/>
          </a:prstGeom>
          <a:solidFill>
            <a:srgbClr val="000000"/>
          </a:solidFill>
          <a:ln w="9525">
            <a:noFill/>
          </a:ln>
        </p:spPr>
        <p:txBody>
          <a:bodyPr lIns="46058" tIns="23024" rIns="46058" bIns="23024" anchor="t" anchorCtr="1">
            <a:spAutoFit/>
          </a:bodyPr>
          <a:lstStyle/>
          <a:p>
            <a:pPr algn="ctr" defTabSz="2209800">
              <a:spcBef>
                <a:spcPts val="1800"/>
              </a:spcBef>
            </a:pPr>
            <a:r>
              <a:rPr sz="3000" dirty="0">
                <a:solidFill>
                  <a:srgbClr val="FFFFFF"/>
                </a:solidFill>
                <a:latin typeface="Arial" panose="020B0604020202020204" pitchFamily="34" charset="0"/>
              </a:rPr>
              <a:t>Piśmiennictwo</a:t>
            </a:r>
            <a:endParaRPr lang="en-US" altLang="x-none" sz="3000" dirty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8" name="Text Box 38"/>
          <p:cNvSpPr txBox="1"/>
          <p:nvPr/>
        </p:nvSpPr>
        <p:spPr>
          <a:xfrm>
            <a:off x="26001663" y="16189325"/>
            <a:ext cx="7145338" cy="2197100"/>
          </a:xfrm>
          <a:prstGeom prst="rect">
            <a:avLst/>
          </a:prstGeom>
          <a:solidFill>
            <a:srgbClr val="000000"/>
          </a:solidFill>
          <a:ln>
            <a:noFill/>
          </a:ln>
        </p:spPr>
        <p:txBody>
          <a:bodyPr lIns="30806" tIns="15407" rIns="30806" bIns="15407">
            <a:spAutoFit/>
          </a:bodyPr>
          <a:lstStyle/>
          <a:p>
            <a:pPr marL="172720" marR="0" indent="-17272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en-US" sz="1410" b="1" u="sng" kern="0" cap="none" spc="0" normalizeH="0" baseline="0" noProof="0">
              <a:solidFill>
                <a:srgbClr val="FFFFFF"/>
              </a:solidFill>
              <a:latin typeface="Times New Roman" panose="02020603050405020304" pitchFamily="18"/>
              <a:ea typeface="+mn-ea"/>
              <a:cs typeface="+mn-cs"/>
            </a:endParaRP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en-US" sz="1500" b="1" kern="0" cap="none" spc="0" normalizeH="0" baseline="0" noProof="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Xxxxxxxxxxxxxxxxxxxxxxxxxxxxxxxxxxxxxxxxxxxxxxxxxxxxxxxxxxxxxxxxxxxxxxxxxxxxxxxxxxxxxxxxxxx</a:t>
            </a: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en-US" sz="1500" b="1" kern="0" cap="none" spc="0" normalizeH="0" baseline="0" noProof="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Xxxxxxxxxxxxxxxxxxxxxxxxxxxxxxxxxxxxxxxxxxxxxxxxxxxxxxxxxxxxxxxxxxxxxxxxxxxxxxxxxxxxxxxxxxxx</a:t>
            </a: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en-US" sz="1500" b="1" kern="0" cap="none" spc="0" normalizeH="0" baseline="0" noProof="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Xxxxxxxxxxxxxxxxxxxxxxxxxxxxxxxxxxxxxxxxxxxxxxxxxxxxxxxxxxxxxxxxxxxxxxxxxxxxxxxxxxxxxxxxxxxxxxxxxxxxxxxxxxxxxxxxxxxxxxx</a:t>
            </a:r>
          </a:p>
          <a:p>
            <a:pPr marR="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r>
              <a:rPr kumimoji="0" lang="en-US" sz="1500" b="1" kern="0" cap="none" spc="0" normalizeH="0" baseline="0" noProof="0">
                <a:solidFill>
                  <a:srgbClr val="FFFFFF"/>
                </a:solidFill>
                <a:latin typeface="Calibri" panose="020F0502020204030204"/>
                <a:ea typeface="+mn-ea"/>
                <a:cs typeface="+mn-cs"/>
              </a:rPr>
              <a:t>Xxxxxxxxxxxxxxxxxxxxxxxxxxxxxxxxxxxxxxxxxxxxxxxxxxxxxxxxxxxxxxxxxxxxxxxxxxxxxxxxxxx</a:t>
            </a:r>
          </a:p>
          <a:p>
            <a:pPr marL="172720" marR="0" indent="-17272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Symbol" panose="05050102010706020507" pitchFamily="18"/>
              <a:buAutoNum type="arabicPeriod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en-US" sz="1410" b="1" kern="0" cap="none" spc="0" normalizeH="0" baseline="0" noProof="0">
              <a:solidFill>
                <a:srgbClr val="FFFFFF"/>
              </a:solidFill>
              <a:latin typeface="Times New Roman" panose="02020603050405020304" pitchFamily="18"/>
              <a:ea typeface="+mn-ea"/>
              <a:cs typeface="+mn-cs"/>
            </a:endParaRPr>
          </a:p>
        </p:txBody>
      </p:sp>
      <p:sp>
        <p:nvSpPr>
          <p:cNvPr id="8201" name="Text Box 42"/>
          <p:cNvSpPr txBox="1"/>
          <p:nvPr/>
        </p:nvSpPr>
        <p:spPr>
          <a:xfrm>
            <a:off x="741363" y="3652838"/>
            <a:ext cx="5365750" cy="661987"/>
          </a:xfrm>
          <a:prstGeom prst="rect">
            <a:avLst/>
          </a:prstGeom>
          <a:noFill/>
          <a:ln w="9525">
            <a:noFill/>
          </a:ln>
        </p:spPr>
        <p:txBody>
          <a:bodyPr lIns="46058" tIns="23024" rIns="46058" bIns="23024" anchor="t" anchorCtr="1">
            <a:spAutoFit/>
          </a:bodyPr>
          <a:lstStyle/>
          <a:p>
            <a:pPr algn="ctr" defTabSz="2209800">
              <a:spcBef>
                <a:spcPts val="2400"/>
              </a:spcBef>
            </a:pPr>
            <a:r>
              <a:rPr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Wprowadzenie</a:t>
            </a:r>
            <a:endParaRPr lang="en-US" altLang="x-none" sz="4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202" name="Text Box 42"/>
          <p:cNvSpPr txBox="1"/>
          <p:nvPr/>
        </p:nvSpPr>
        <p:spPr>
          <a:xfrm>
            <a:off x="16898938" y="3652838"/>
            <a:ext cx="5537200" cy="661987"/>
          </a:xfrm>
          <a:prstGeom prst="rect">
            <a:avLst/>
          </a:prstGeom>
          <a:noFill/>
          <a:ln w="9525">
            <a:noFill/>
          </a:ln>
        </p:spPr>
        <p:txBody>
          <a:bodyPr lIns="46058" tIns="23024" rIns="46058" bIns="23024" anchor="t" anchorCtr="1">
            <a:spAutoFit/>
          </a:bodyPr>
          <a:lstStyle/>
          <a:p>
            <a:pPr algn="ctr" defTabSz="2209800">
              <a:spcBef>
                <a:spcPts val="2400"/>
              </a:spcBef>
            </a:pPr>
            <a:r>
              <a:rPr lang="cs-CZ" altLang="x-none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Cel pracy</a:t>
            </a:r>
            <a:endParaRPr lang="en-US" altLang="x-none" sz="4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203" name="Text Box 39"/>
          <p:cNvSpPr txBox="1"/>
          <p:nvPr/>
        </p:nvSpPr>
        <p:spPr>
          <a:xfrm>
            <a:off x="201613" y="4611688"/>
            <a:ext cx="16028987" cy="2370137"/>
          </a:xfrm>
          <a:prstGeom prst="rect">
            <a:avLst/>
          </a:prstGeom>
          <a:solidFill>
            <a:srgbClr val="F2F2F2"/>
          </a:solidFill>
          <a:ln w="9525">
            <a:noFill/>
          </a:ln>
        </p:spPr>
        <p:txBody>
          <a:bodyPr lIns="30806" tIns="15407" rIns="30806" bIns="15407">
            <a:spAutoFit/>
          </a:bodyPr>
          <a:lstStyle/>
          <a:p>
            <a:pPr defTabSz="307975">
              <a:lnSpc>
                <a:spcPct val="95000"/>
              </a:lnSpc>
            </a:pP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Dwa zdania wprowadzające w temat pracy</a:t>
            </a: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204" name="Text Box 9"/>
          <p:cNvSpPr txBox="1"/>
          <p:nvPr/>
        </p:nvSpPr>
        <p:spPr>
          <a:xfrm>
            <a:off x="16684625" y="4570413"/>
            <a:ext cx="17100550" cy="2384425"/>
          </a:xfrm>
          <a:prstGeom prst="rect">
            <a:avLst/>
          </a:prstGeom>
          <a:solidFill>
            <a:srgbClr val="F2F2F2"/>
          </a:solidFill>
          <a:ln w="9525">
            <a:noFill/>
          </a:ln>
        </p:spPr>
        <p:txBody>
          <a:bodyPr lIns="46058" tIns="23024" rIns="46058" bIns="23024">
            <a:spAutoFit/>
          </a:bodyPr>
          <a:lstStyle/>
          <a:p>
            <a:pPr defTabSz="307975">
              <a:lnSpc>
                <a:spcPct val="95000"/>
              </a:lnSpc>
            </a:pPr>
            <a:r>
              <a:rPr sz="32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Zapisany jednym zdaniem</a:t>
            </a: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205" name="Text Box 10"/>
          <p:cNvSpPr txBox="1"/>
          <p:nvPr/>
        </p:nvSpPr>
        <p:spPr>
          <a:xfrm>
            <a:off x="10593388" y="7310438"/>
            <a:ext cx="7645400" cy="661987"/>
          </a:xfrm>
          <a:prstGeom prst="rect">
            <a:avLst/>
          </a:prstGeom>
          <a:noFill/>
          <a:ln w="9525">
            <a:noFill/>
          </a:ln>
        </p:spPr>
        <p:txBody>
          <a:bodyPr lIns="46058" tIns="23024" rIns="46058" bIns="23024" anchor="t" anchorCtr="1">
            <a:spAutoFit/>
          </a:bodyPr>
          <a:lstStyle/>
          <a:p>
            <a:pPr algn="ctr" defTabSz="2209800">
              <a:spcBef>
                <a:spcPts val="2400"/>
              </a:spcBef>
            </a:pPr>
            <a:r>
              <a:rPr lang="cs-CZ" altLang="x-none"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Założenia pracy</a:t>
            </a:r>
            <a:endParaRPr lang="en-US" altLang="x-none" sz="4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206" name="Text Box 39"/>
          <p:cNvSpPr txBox="1"/>
          <p:nvPr/>
        </p:nvSpPr>
        <p:spPr>
          <a:xfrm>
            <a:off x="10255250" y="8150225"/>
            <a:ext cx="23529925" cy="10790238"/>
          </a:xfrm>
          <a:prstGeom prst="rect">
            <a:avLst/>
          </a:prstGeom>
          <a:solidFill>
            <a:srgbClr val="F2F2F2"/>
          </a:solidFill>
          <a:ln w="9525">
            <a:noFill/>
          </a:ln>
        </p:spPr>
        <p:txBody>
          <a:bodyPr lIns="30806" tIns="15407" rIns="30806" bIns="15407">
            <a:spAutoFit/>
          </a:bodyPr>
          <a:lstStyle/>
          <a:p>
            <a:pPr defTabSz="307975">
              <a:lnSpc>
                <a:spcPct val="95000"/>
              </a:lnSpc>
            </a:pPr>
            <a:r>
              <a:rPr sz="3200" b="1" dirty="0">
                <a:solidFill>
                  <a:srgbClr val="FFFFFF"/>
                </a:solidFill>
                <a:latin typeface="Calibri" panose="020F0502020204030204" pitchFamily="34" charset="0"/>
              </a:rPr>
              <a:t>…</a:t>
            </a:r>
            <a:endParaRPr lang="cs-CZ" altLang="x-none" sz="3200" b="1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lang="cs-CZ" altLang="x-none" sz="3200" b="1" dirty="0">
              <a:solidFill>
                <a:srgbClr val="FFFFFF"/>
              </a:solidFill>
              <a:latin typeface="Calibri" panose="020F0502020204030204" pitchFamily="34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dirty="0">
              <a:solidFill>
                <a:srgbClr val="FFFFFF"/>
              </a:solidFill>
              <a:latin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lang="en-US" altLang="x-none" sz="3200" dirty="0">
              <a:solidFill>
                <a:srgbClr val="FFFFFF"/>
              </a:solidFill>
              <a:latin typeface="Times New Roman" panose="02020603050405020304" pitchFamily="18" charset="0"/>
            </a:endParaRPr>
          </a:p>
        </p:txBody>
      </p:sp>
      <p:sp>
        <p:nvSpPr>
          <p:cNvPr id="8207" name="Text Box 10"/>
          <p:cNvSpPr txBox="1"/>
          <p:nvPr/>
        </p:nvSpPr>
        <p:spPr>
          <a:xfrm>
            <a:off x="650875" y="7310438"/>
            <a:ext cx="7645400" cy="661987"/>
          </a:xfrm>
          <a:prstGeom prst="rect">
            <a:avLst/>
          </a:prstGeom>
          <a:noFill/>
          <a:ln w="9525">
            <a:noFill/>
          </a:ln>
        </p:spPr>
        <p:txBody>
          <a:bodyPr lIns="46058" tIns="23024" rIns="46058" bIns="23024" anchor="t" anchorCtr="1">
            <a:spAutoFit/>
          </a:bodyPr>
          <a:lstStyle/>
          <a:p>
            <a:pPr algn="ctr" defTabSz="2209800">
              <a:spcBef>
                <a:spcPts val="2400"/>
              </a:spcBef>
            </a:pPr>
            <a:r>
              <a:rPr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Podsumowanie </a:t>
            </a:r>
            <a:endParaRPr lang="en-US" altLang="x-none" sz="4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208" name="Text Box 39"/>
          <p:cNvSpPr txBox="1"/>
          <p:nvPr/>
        </p:nvSpPr>
        <p:spPr>
          <a:xfrm>
            <a:off x="201613" y="8232775"/>
            <a:ext cx="9758362" cy="6580188"/>
          </a:xfrm>
          <a:prstGeom prst="rect">
            <a:avLst/>
          </a:prstGeom>
          <a:solidFill>
            <a:srgbClr val="F2F2F2"/>
          </a:solidFill>
          <a:ln w="9525">
            <a:noFill/>
          </a:ln>
        </p:spPr>
        <p:txBody>
          <a:bodyPr lIns="30806" tIns="15407" rIns="30806" bIns="15407">
            <a:spAutoFit/>
          </a:bodyPr>
          <a:lstStyle/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defTabSz="307975">
              <a:lnSpc>
                <a:spcPct val="95000"/>
              </a:lnSpc>
            </a:pPr>
            <a:endParaRPr sz="32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8209" name="Text Box 11"/>
          <p:cNvSpPr txBox="1"/>
          <p:nvPr/>
        </p:nvSpPr>
        <p:spPr>
          <a:xfrm>
            <a:off x="352425" y="15054263"/>
            <a:ext cx="7027863" cy="661987"/>
          </a:xfrm>
          <a:prstGeom prst="rect">
            <a:avLst/>
          </a:prstGeom>
          <a:noFill/>
          <a:ln w="9525">
            <a:noFill/>
          </a:ln>
        </p:spPr>
        <p:txBody>
          <a:bodyPr lIns="46058" tIns="23024" rIns="46058" bIns="23024" anchor="t" anchorCtr="1">
            <a:spAutoFit/>
          </a:bodyPr>
          <a:lstStyle/>
          <a:p>
            <a:pPr algn="ctr" defTabSz="2209800">
              <a:spcBef>
                <a:spcPts val="2400"/>
              </a:spcBef>
            </a:pPr>
            <a:r>
              <a:rPr sz="40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Piśmiennictwo </a:t>
            </a:r>
            <a:endParaRPr lang="en-US" altLang="x-none" sz="4000" b="1" dirty="0">
              <a:solidFill>
                <a:srgbClr val="002060"/>
              </a:solidFill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8" name="Text Box 40"/>
          <p:cNvSpPr txBox="1"/>
          <p:nvPr/>
        </p:nvSpPr>
        <p:spPr>
          <a:xfrm>
            <a:off x="404813" y="16108363"/>
            <a:ext cx="9555163" cy="2865438"/>
          </a:xfrm>
          <a:prstGeom prst="rect">
            <a:avLst/>
          </a:prstGeom>
          <a:solidFill>
            <a:srgbClr val="EAEAEA"/>
          </a:solidFill>
          <a:ln>
            <a:noFill/>
          </a:ln>
        </p:spPr>
        <p:txBody>
          <a:bodyPr lIns="30806" tIns="15407" rIns="30806" bIns="15407">
            <a:spAutoFit/>
          </a:bodyPr>
          <a:lstStyle/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/>
              <a:buChar char="ü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pl-PL" sz="2300" kern="0" cap="none" spc="0" normalizeH="0" baseline="0" noProof="0">
              <a:solidFill>
                <a:srgbClr val="FFFFFF"/>
              </a:solidFill>
              <a:latin typeface="Calibri" panose="020F0502020204030204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/>
              <a:buChar char="ü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pl-PL" sz="2300" kern="0" cap="none" spc="0" normalizeH="0" baseline="0" noProof="0">
              <a:solidFill>
                <a:srgbClr val="FFFFFF"/>
              </a:solidFill>
              <a:latin typeface="Calibri" panose="020F0502020204030204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/>
              <a:buChar char="ü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pl-PL" sz="2300" kern="0" cap="none" spc="0" normalizeH="0" baseline="0" noProof="0">
              <a:solidFill>
                <a:srgbClr val="FFFFFF"/>
              </a:solidFill>
              <a:latin typeface="Calibri" panose="020F0502020204030204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/>
              <a:buChar char="ü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pl-PL" sz="2300" kern="0" cap="none" spc="0" normalizeH="0" baseline="0" noProof="0">
              <a:solidFill>
                <a:srgbClr val="FFFFFF"/>
              </a:solidFill>
              <a:latin typeface="Calibri" panose="020F0502020204030204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/>
              <a:buChar char="ü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pl-PL" sz="2300" kern="0" cap="none" spc="0" normalizeH="0" baseline="0" noProof="0">
              <a:solidFill>
                <a:srgbClr val="FFFFFF"/>
              </a:solidFill>
              <a:latin typeface="Calibri" panose="020F0502020204030204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/>
              <a:buChar char="ü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pl-PL" sz="2300" kern="0" cap="none" spc="0" normalizeH="0" baseline="0" noProof="0">
              <a:solidFill>
                <a:srgbClr val="FFFFFF"/>
              </a:solidFill>
              <a:latin typeface="Calibri" panose="020F0502020204030204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/>
              <a:buChar char="ü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pl-PL" sz="2300" kern="0" cap="none" spc="0" normalizeH="0" baseline="0" noProof="0">
              <a:solidFill>
                <a:srgbClr val="FFFFFF"/>
              </a:solidFill>
              <a:latin typeface="Calibri" panose="020F0502020204030204"/>
              <a:ea typeface="+mn-ea"/>
              <a:cs typeface="+mn-cs"/>
            </a:endParaRPr>
          </a:p>
          <a:p>
            <a:pPr marL="342900" marR="0" indent="-34290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/>
              <a:buChar char="ü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pl-PL" sz="2300" kern="0" cap="none" spc="0" normalizeH="0" baseline="0" noProof="0">
              <a:solidFill>
                <a:srgbClr val="FFFFFF"/>
              </a:solidFill>
              <a:latin typeface="Calibri" panose="020F0502020204030204"/>
              <a:ea typeface="+mn-ea"/>
              <a:cs typeface="+mn-cs"/>
            </a:endParaRPr>
          </a:p>
          <a:p>
            <a:pPr marL="171450" marR="0" indent="-171450" defTabSz="307975" fontAlgn="auto">
              <a:lnSpc>
                <a:spcPct val="95000"/>
              </a:lnSpc>
              <a:spcBef>
                <a:spcPts val="0"/>
              </a:spcBef>
              <a:spcAft>
                <a:spcPts val="0"/>
              </a:spcAft>
              <a:buClrTx/>
              <a:buSzPct val="100000"/>
              <a:buFont typeface="Wingdings" panose="05000000000000000000" pitchFamily="2"/>
              <a:buChar char="ü"/>
              <a:defRPr sz="1800" b="0" i="0" u="none" strike="noStrike" kern="0" cap="none" spc="0" baseline="0">
                <a:solidFill>
                  <a:srgbClr val="000000"/>
                </a:solidFill>
                <a:uFillTx/>
              </a:defRPr>
            </a:pPr>
            <a:endParaRPr kumimoji="0" lang="en-US" sz="995" kern="0" cap="none" spc="0" normalizeH="0" baseline="0" noProof="0">
              <a:solidFill>
                <a:srgbClr val="FFFFFF"/>
              </a:solidFill>
              <a:latin typeface="Times New Roman" panose="02020603050405020304" pitchFamily="18"/>
              <a:ea typeface="+mn-ea"/>
              <a:cs typeface="+mn-cs"/>
            </a:endParaRPr>
          </a:p>
        </p:txBody>
      </p:sp>
      <p:sp>
        <p:nvSpPr>
          <p:cNvPr id="19" name="Prostokąt 23"/>
          <p:cNvSpPr/>
          <p:nvPr/>
        </p:nvSpPr>
        <p:spPr>
          <a:xfrm rot="20763578">
            <a:off x="1963738" y="8383588"/>
            <a:ext cx="30194250" cy="2400300"/>
          </a:xfrm>
          <a:prstGeom prst="rect">
            <a:avLst/>
          </a:prstGeom>
          <a:noFill/>
          <a:ln>
            <a:noFill/>
            <a:prstDash val="solid"/>
          </a:ln>
        </p:spPr>
        <p:txBody>
          <a:bodyPr anchorCtr="1">
            <a:spAutoFit/>
          </a:bodyPr>
          <a:lstStyle/>
          <a:p>
            <a:pPr algn="ctr" defTabSz="3063875"/>
            <a:r>
              <a:rPr sz="15000" b="1" dirty="0">
                <a:solidFill>
                  <a:srgbClr val="002060"/>
                </a:solidFill>
                <a:effectLst>
                  <a:outerShdw blurRad="38100" dist="38100" dir="2700000">
                    <a:srgbClr val="C0C0C0"/>
                  </a:outerShdw>
                </a:effectLst>
                <a:latin typeface="Calibri" panose="020F0502020204030204" pitchFamily="34" charset="0"/>
              </a:rPr>
              <a:t>Praca poglądowa</a:t>
            </a:r>
          </a:p>
        </p:txBody>
      </p:sp>
    </p:spTree>
  </p:cSld>
  <p:clrMapOvr>
    <a:masterClrMapping/>
  </p:clrMapOvr>
  <p:transition/>
</p:sld>
</file>

<file path=ppt/theme/theme1.xml><?xml version="1.0" encoding="utf-8"?>
<a:theme xmlns:a="http://schemas.openxmlformats.org/drawingml/2006/main" name="Techniczny">
  <a:themeElements>
    <a:clrScheme name="Techniczny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echniczny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echniczny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6</TotalTime>
  <Words>74</Words>
  <Application>Microsoft Office PowerPoint</Application>
  <PresentationFormat>Niestandardowy</PresentationFormat>
  <Paragraphs>123</Paragraphs>
  <Slides>2</Slides>
  <Notes>0</Notes>
  <HiddenSlides>0</HiddenSlides>
  <MMClips>0</MMClips>
  <ScaleCrop>false</ScaleCrop>
  <HeadingPairs>
    <vt:vector size="6" baseType="variant">
      <vt:variant>
        <vt:lpstr>Używane czcionki</vt:lpstr>
      </vt:variant>
      <vt:variant>
        <vt:i4>7</vt:i4>
      </vt:variant>
      <vt:variant>
        <vt:lpstr>Motyw</vt:lpstr>
      </vt:variant>
      <vt:variant>
        <vt:i4>1</vt:i4>
      </vt:variant>
      <vt:variant>
        <vt:lpstr>Tytuły slajdów</vt:lpstr>
      </vt:variant>
      <vt:variant>
        <vt:i4>2</vt:i4>
      </vt:variant>
    </vt:vector>
  </HeadingPairs>
  <TitlesOfParts>
    <vt:vector size="10" baseType="lpstr">
      <vt:lpstr>Arial</vt:lpstr>
      <vt:lpstr>Calibri</vt:lpstr>
      <vt:lpstr>Franklin Gothic Book</vt:lpstr>
      <vt:lpstr>Symbol</vt:lpstr>
      <vt:lpstr>Times New Roman</vt:lpstr>
      <vt:lpstr>Wingdings</vt:lpstr>
      <vt:lpstr>Wingdings 2</vt:lpstr>
      <vt:lpstr>Techniczny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Prezentacja programu PowerPoint</dc:title>
  <dc:creator>wum</dc:creator>
  <cp:lastModifiedBy>RenataDomzalDrzewic</cp:lastModifiedBy>
  <cp:revision>3</cp:revision>
  <dcterms:created xsi:type="dcterms:W3CDTF">2018-06-29T20:39:58Z</dcterms:created>
  <dcterms:modified xsi:type="dcterms:W3CDTF">2023-09-22T11:04:03Z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1033-11.2.0.9669</vt:lpwstr>
  </property>
</Properties>
</file>